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4"/>
  </p:notesMasterIdLst>
  <p:handoutMasterIdLst>
    <p:handoutMasterId r:id="rId25"/>
  </p:handoutMasterIdLst>
  <p:sldIdLst>
    <p:sldId id="375" r:id="rId4"/>
    <p:sldId id="360" r:id="rId5"/>
    <p:sldId id="395" r:id="rId6"/>
    <p:sldId id="393" r:id="rId7"/>
    <p:sldId id="362" r:id="rId8"/>
    <p:sldId id="364" r:id="rId9"/>
    <p:sldId id="367" r:id="rId10"/>
    <p:sldId id="369" r:id="rId11"/>
    <p:sldId id="370" r:id="rId12"/>
    <p:sldId id="372" r:id="rId13"/>
    <p:sldId id="373" r:id="rId14"/>
    <p:sldId id="390" r:id="rId15"/>
    <p:sldId id="391" r:id="rId16"/>
    <p:sldId id="374" r:id="rId17"/>
    <p:sldId id="379" r:id="rId18"/>
    <p:sldId id="382" r:id="rId19"/>
    <p:sldId id="368" r:id="rId20"/>
    <p:sldId id="384" r:id="rId21"/>
    <p:sldId id="387" r:id="rId22"/>
    <p:sldId id="392" r:id="rId23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Wilcox" initials="KW" lastIdx="1" clrIdx="0">
    <p:extLst>
      <p:ext uri="{19B8F6BF-5375-455C-9EA6-DF929625EA0E}">
        <p15:presenceInfo xmlns:p15="http://schemas.microsoft.com/office/powerpoint/2012/main" userId="S::kate.wilcox@sas.ac.uk::b8ff324c-ecd0-478d-870e-a748d33e04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4D5E"/>
    <a:srgbClr val="2C1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F84AB-44FB-1A3B-5B10-5A48941A6CCF}" v="15" dt="2020-09-05T10:25:06.294"/>
    <p1510:client id="{3A815072-24F7-4240-ACC9-6A54AF2C4781}" v="4" dt="2020-09-15T08:30:45.284"/>
    <p1510:client id="{49FE0F2C-FB8C-1329-1C7E-09E3B2E3F816}" v="1" dt="2020-09-11T12:01:27.775"/>
    <p1510:client id="{4FD4E513-34BA-224C-01AE-3F7B9DC78B7C}" v="63" dt="2020-08-18T13:20:39.172"/>
    <p1510:client id="{5A534BED-9555-3AE4-D269-559DF7356CF6}" v="1" dt="2020-09-11T12:00:47.555"/>
    <p1510:client id="{6122F64E-3223-71A8-AC35-8553C4FA5860}" v="805" dt="2020-08-18T13:18:04.936"/>
    <p1510:client id="{66ED8A80-6CFE-C12C-886F-F703173295F4}" v="11" dt="2020-09-15T09:38:14.371"/>
    <p1510:client id="{70653F8E-912A-56E6-2F07-297AD6C0499B}" v="1" dt="2020-09-11T12:31:31.360"/>
    <p1510:client id="{819BF4ED-ED2B-1CF2-4BEF-74DC8F1E72D1}" v="322" dt="2020-08-19T10:26:01.413"/>
    <p1510:client id="{A2EE5874-AE91-B8FA-D29B-90600D6FF6CC}" v="20" dt="2020-08-29T10:06:51.649"/>
    <p1510:client id="{CDB2BA49-EEFB-8079-41FD-0E29AA80BEA9}" v="846" dt="2020-08-18T11:30:48.202"/>
    <p1510:client id="{DA6159A5-6147-66E5-521D-4AC0AE9AE4DF}" v="15" dt="2020-09-05T10:27:49.378"/>
    <p1510:client id="{EEFFC692-EBE5-BAC8-F6A3-DF766B3DA0D5}" v="43" dt="2020-09-15T11:12:39.214"/>
    <p1510:client id="{F47EAB9C-5424-2E41-85E9-35E56EB3B8CE}" v="5" dt="2020-09-05T14:29:15.404"/>
    <p1510:client id="{F8A7A115-DE44-6B99-4613-45B5CD44D36F}" v="14" dt="2020-08-18T10:50:33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143" autoAdjust="0"/>
  </p:normalViewPr>
  <p:slideViewPr>
    <p:cSldViewPr snapToGrid="0">
      <p:cViewPr varScale="1">
        <p:scale>
          <a:sx n="75" d="100"/>
          <a:sy n="75" d="100"/>
        </p:scale>
        <p:origin x="1245" y="3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34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Wilcox" userId="S::kate.wilcox@sas.ac.uk::b8ff324c-ecd0-478d-870e-a748d33e045d" providerId="AD" clId="Web-{A2EE5874-AE91-B8FA-D29B-90600D6FF6CC}"/>
    <pc:docChg chg="modSld">
      <pc:chgData name="Kate Wilcox" userId="S::kate.wilcox@sas.ac.uk::b8ff324c-ecd0-478d-870e-a748d33e045d" providerId="AD" clId="Web-{A2EE5874-AE91-B8FA-D29B-90600D6FF6CC}" dt="2020-08-29T10:06:51.649" v="19" actId="20577"/>
      <pc:docMkLst>
        <pc:docMk/>
      </pc:docMkLst>
      <pc:sldChg chg="modSp">
        <pc:chgData name="Kate Wilcox" userId="S::kate.wilcox@sas.ac.uk::b8ff324c-ecd0-478d-870e-a748d33e045d" providerId="AD" clId="Web-{A2EE5874-AE91-B8FA-D29B-90600D6FF6CC}" dt="2020-08-29T10:06:51.649" v="19" actId="20577"/>
        <pc:sldMkLst>
          <pc:docMk/>
          <pc:sldMk cId="1064292625" sldId="350"/>
        </pc:sldMkLst>
        <pc:spChg chg="mod">
          <ac:chgData name="Kate Wilcox" userId="S::kate.wilcox@sas.ac.uk::b8ff324c-ecd0-478d-870e-a748d33e045d" providerId="AD" clId="Web-{A2EE5874-AE91-B8FA-D29B-90600D6FF6CC}" dt="2020-08-29T10:06:51.649" v="19" actId="20577"/>
          <ac:spMkLst>
            <pc:docMk/>
            <pc:sldMk cId="1064292625" sldId="350"/>
            <ac:spMk id="24579" creationId="{4DE0909D-3CDC-4869-900D-B2E42EC69A57}"/>
          </ac:spMkLst>
        </pc:spChg>
      </pc:sldChg>
    </pc:docChg>
  </pc:docChgLst>
  <pc:docChgLst>
    <pc:chgData name="Michael Townsend" userId="S::michael.townsend@sas.ac.uk::760af930-b37b-4631-a275-a425c15da6ae" providerId="AD" clId="Web-{6122F64E-3223-71A8-AC35-8553C4FA5860}"/>
    <pc:docChg chg="addSld delSld modSld">
      <pc:chgData name="Michael Townsend" userId="S::michael.townsend@sas.ac.uk::760af930-b37b-4631-a275-a425c15da6ae" providerId="AD" clId="Web-{6122F64E-3223-71A8-AC35-8553C4FA5860}" dt="2020-08-18T13:18:04.936" v="795" actId="20577"/>
      <pc:docMkLst>
        <pc:docMk/>
      </pc:docMkLst>
      <pc:sldChg chg="addSp delSp modSp mod modClrScheme chgLayout">
        <pc:chgData name="Michael Townsend" userId="S::michael.townsend@sas.ac.uk::760af930-b37b-4631-a275-a425c15da6ae" providerId="AD" clId="Web-{6122F64E-3223-71A8-AC35-8553C4FA5860}" dt="2020-08-18T11:55:36.255" v="149" actId="1076"/>
        <pc:sldMkLst>
          <pc:docMk/>
          <pc:sldMk cId="0" sldId="291"/>
        </pc:sldMkLst>
        <pc:spChg chg="add mod ord">
          <ac:chgData name="Michael Townsend" userId="S::michael.townsend@sas.ac.uk::760af930-b37b-4631-a275-a425c15da6ae" providerId="AD" clId="Web-{6122F64E-3223-71A8-AC35-8553C4FA5860}" dt="2020-08-18T11:53:17.814" v="109"/>
          <ac:spMkLst>
            <pc:docMk/>
            <pc:sldMk cId="0" sldId="291"/>
            <ac:spMk id="3" creationId="{7AE66A15-9F40-43A8-8941-2D77E60A4A0D}"/>
          </ac:spMkLst>
        </pc:spChg>
        <pc:spChg chg="add del mod ord">
          <ac:chgData name="Michael Townsend" userId="S::michael.townsend@sas.ac.uk::760af930-b37b-4631-a275-a425c15da6ae" providerId="AD" clId="Web-{6122F64E-3223-71A8-AC35-8553C4FA5860}" dt="2020-08-18T11:53:32.377" v="110"/>
          <ac:spMkLst>
            <pc:docMk/>
            <pc:sldMk cId="0" sldId="291"/>
            <ac:spMk id="4" creationId="{289E87D9-9216-482D-8F5E-95F7FDB42BEE}"/>
          </ac:spMkLst>
        </pc:spChg>
        <pc:spChg chg="add mod">
          <ac:chgData name="Michael Townsend" userId="S::michael.townsend@sas.ac.uk::760af930-b37b-4631-a275-a425c15da6ae" providerId="AD" clId="Web-{6122F64E-3223-71A8-AC35-8553C4FA5860}" dt="2020-08-18T11:54:43.801" v="145" actId="20577"/>
          <ac:spMkLst>
            <pc:docMk/>
            <pc:sldMk cId="0" sldId="291"/>
            <ac:spMk id="7" creationId="{57656016-BCB9-43B8-B282-93E64BFFB048}"/>
          </ac:spMkLst>
        </pc:spChg>
        <pc:picChg chg="add del mod">
          <ac:chgData name="Michael Townsend" userId="S::michael.townsend@sas.ac.uk::760af930-b37b-4631-a275-a425c15da6ae" providerId="AD" clId="Web-{6122F64E-3223-71A8-AC35-8553C4FA5860}" dt="2020-08-18T11:52:40.595" v="108"/>
          <ac:picMkLst>
            <pc:docMk/>
            <pc:sldMk cId="0" sldId="291"/>
            <ac:picMk id="2" creationId="{C36A8D0C-3BA3-4EED-BBD7-79737CBBACBE}"/>
          </ac:picMkLst>
        </pc:picChg>
        <pc:picChg chg="add del mod ord">
          <ac:chgData name="Michael Townsend" userId="S::michael.townsend@sas.ac.uk::760af930-b37b-4631-a275-a425c15da6ae" providerId="AD" clId="Web-{6122F64E-3223-71A8-AC35-8553C4FA5860}" dt="2020-08-18T11:53:53.581" v="112"/>
          <ac:picMkLst>
            <pc:docMk/>
            <pc:sldMk cId="0" sldId="291"/>
            <ac:picMk id="5" creationId="{A3B4E308-A255-43B4-AD7B-1B877590F8B8}"/>
          </ac:picMkLst>
        </pc:picChg>
        <pc:picChg chg="add mod">
          <ac:chgData name="Michael Townsend" userId="S::michael.townsend@sas.ac.uk::760af930-b37b-4631-a275-a425c15da6ae" providerId="AD" clId="Web-{6122F64E-3223-71A8-AC35-8553C4FA5860}" dt="2020-08-18T11:55:36.255" v="149" actId="1076"/>
          <ac:picMkLst>
            <pc:docMk/>
            <pc:sldMk cId="0" sldId="291"/>
            <ac:picMk id="8" creationId="{8C99B028-7546-47F2-98A9-E839F60E88C4}"/>
          </ac:picMkLst>
        </pc:picChg>
        <pc:picChg chg="del">
          <ac:chgData name="Michael Townsend" userId="S::michael.townsend@sas.ac.uk::760af930-b37b-4631-a275-a425c15da6ae" providerId="AD" clId="Web-{6122F64E-3223-71A8-AC35-8553C4FA5860}" dt="2020-08-18T11:51:22.905" v="100"/>
          <ac:picMkLst>
            <pc:docMk/>
            <pc:sldMk cId="0" sldId="291"/>
            <ac:picMk id="14338" creationId="{60D2B097-4BFA-45A7-BB12-69CDA7FFDC06}"/>
          </ac:picMkLst>
        </pc:picChg>
      </pc:sldChg>
      <pc:sldChg chg="modSp">
        <pc:chgData name="Michael Townsend" userId="S::michael.townsend@sas.ac.uk::760af930-b37b-4631-a275-a425c15da6ae" providerId="AD" clId="Web-{6122F64E-3223-71A8-AC35-8553C4FA5860}" dt="2020-08-18T12:00:13.730" v="564" actId="20577"/>
        <pc:sldMkLst>
          <pc:docMk/>
          <pc:sldMk cId="0" sldId="306"/>
        </pc:sldMkLst>
        <pc:spChg chg="mod">
          <ac:chgData name="Michael Townsend" userId="S::michael.townsend@sas.ac.uk::760af930-b37b-4631-a275-a425c15da6ae" providerId="AD" clId="Web-{6122F64E-3223-71A8-AC35-8553C4FA5860}" dt="2020-08-18T12:00:13.730" v="564" actId="20577"/>
          <ac:spMkLst>
            <pc:docMk/>
            <pc:sldMk cId="0" sldId="306"/>
            <ac:spMk id="5" creationId="{38A10FB4-50AD-4436-8C04-D71445647C42}"/>
          </ac:spMkLst>
        </pc:spChg>
      </pc:sldChg>
      <pc:sldChg chg="addSp delSp modSp">
        <pc:chgData name="Michael Townsend" userId="S::michael.townsend@sas.ac.uk::760af930-b37b-4631-a275-a425c15da6ae" providerId="AD" clId="Web-{6122F64E-3223-71A8-AC35-8553C4FA5860}" dt="2020-08-18T11:49:54.919" v="99" actId="1076"/>
        <pc:sldMkLst>
          <pc:docMk/>
          <pc:sldMk cId="0" sldId="338"/>
        </pc:sldMkLst>
        <pc:picChg chg="add del mod">
          <ac:chgData name="Michael Townsend" userId="S::michael.townsend@sas.ac.uk::760af930-b37b-4631-a275-a425c15da6ae" providerId="AD" clId="Web-{6122F64E-3223-71A8-AC35-8553C4FA5860}" dt="2020-08-18T11:49:54.919" v="99" actId="1076"/>
          <ac:picMkLst>
            <pc:docMk/>
            <pc:sldMk cId="0" sldId="338"/>
            <ac:picMk id="12297" creationId="{12D1D357-57DE-4AE7-BFBE-17E2FAE316E0}"/>
          </ac:picMkLst>
        </pc:picChg>
      </pc:sldChg>
      <pc:sldChg chg="addSp delSp modSp">
        <pc:chgData name="Michael Townsend" userId="S::michael.townsend@sas.ac.uk::760af930-b37b-4631-a275-a425c15da6ae" providerId="AD" clId="Web-{6122F64E-3223-71A8-AC35-8553C4FA5860}" dt="2020-08-18T11:47:02.978" v="92" actId="1076"/>
        <pc:sldMkLst>
          <pc:docMk/>
          <pc:sldMk cId="0" sldId="342"/>
        </pc:sldMkLst>
        <pc:spChg chg="add mod">
          <ac:chgData name="Michael Townsend" userId="S::michael.townsend@sas.ac.uk::760af930-b37b-4631-a275-a425c15da6ae" providerId="AD" clId="Web-{6122F64E-3223-71A8-AC35-8553C4FA5860}" dt="2020-08-18T11:45:13.959" v="84" actId="20577"/>
          <ac:spMkLst>
            <pc:docMk/>
            <pc:sldMk cId="0" sldId="342"/>
            <ac:spMk id="4" creationId="{8952614C-ADEC-498C-B0BA-72F41EB1FD28}"/>
          </ac:spMkLst>
        </pc:spChg>
        <pc:picChg chg="add del mod">
          <ac:chgData name="Michael Townsend" userId="S::michael.townsend@sas.ac.uk::760af930-b37b-4631-a275-a425c15da6ae" providerId="AD" clId="Web-{6122F64E-3223-71A8-AC35-8553C4FA5860}" dt="2020-08-18T11:44:49.724" v="83"/>
          <ac:picMkLst>
            <pc:docMk/>
            <pc:sldMk cId="0" sldId="342"/>
            <ac:picMk id="6" creationId="{990C8995-C91D-4A56-886B-37151A69EAF4}"/>
          </ac:picMkLst>
        </pc:picChg>
        <pc:picChg chg="add mod">
          <ac:chgData name="Michael Townsend" userId="S::michael.townsend@sas.ac.uk::760af930-b37b-4631-a275-a425c15da6ae" providerId="AD" clId="Web-{6122F64E-3223-71A8-AC35-8553C4FA5860}" dt="2020-08-18T11:47:02.978" v="92" actId="1076"/>
          <ac:picMkLst>
            <pc:docMk/>
            <pc:sldMk cId="0" sldId="342"/>
            <ac:picMk id="7" creationId="{698EAEB2-1C49-4B24-8D1D-16193F8AB5D6}"/>
          </ac:picMkLst>
        </pc:picChg>
        <pc:picChg chg="del">
          <ac:chgData name="Michael Townsend" userId="S::michael.townsend@sas.ac.uk::760af930-b37b-4631-a275-a425c15da6ae" providerId="AD" clId="Web-{6122F64E-3223-71A8-AC35-8553C4FA5860}" dt="2020-08-18T11:43:12.238" v="44"/>
          <ac:picMkLst>
            <pc:docMk/>
            <pc:sldMk cId="0" sldId="342"/>
            <ac:picMk id="10243" creationId="{B437CFE1-80F7-47DB-B69A-42CDA01C2E14}"/>
          </ac:picMkLst>
        </pc:picChg>
      </pc:sldChg>
      <pc:sldChg chg="modSp">
        <pc:chgData name="Michael Townsend" userId="S::michael.townsend@sas.ac.uk::760af930-b37b-4631-a275-a425c15da6ae" providerId="AD" clId="Web-{6122F64E-3223-71A8-AC35-8553C4FA5860}" dt="2020-08-18T13:18:04.936" v="795" actId="20577"/>
        <pc:sldMkLst>
          <pc:docMk/>
          <pc:sldMk cId="2289247542" sldId="345"/>
        </pc:sldMkLst>
        <pc:spChg chg="mod">
          <ac:chgData name="Michael Townsend" userId="S::michael.townsend@sas.ac.uk::760af930-b37b-4631-a275-a425c15da6ae" providerId="AD" clId="Web-{6122F64E-3223-71A8-AC35-8553C4FA5860}" dt="2020-08-18T13:18:04.936" v="795" actId="20577"/>
          <ac:spMkLst>
            <pc:docMk/>
            <pc:sldMk cId="2289247542" sldId="345"/>
            <ac:spMk id="3" creationId="{FABF27C8-1B58-43C5-A894-67C28F620F5F}"/>
          </ac:spMkLst>
        </pc:spChg>
      </pc:sldChg>
      <pc:sldChg chg="addSp delSp modSp new mod modClrScheme chgLayout">
        <pc:chgData name="Michael Townsend" userId="S::michael.townsend@sas.ac.uk::760af930-b37b-4631-a275-a425c15da6ae" providerId="AD" clId="Web-{6122F64E-3223-71A8-AC35-8553C4FA5860}" dt="2020-08-18T12:09:04.211" v="632" actId="1076"/>
        <pc:sldMkLst>
          <pc:docMk/>
          <pc:sldMk cId="821215124" sldId="351"/>
        </pc:sldMkLst>
        <pc:spChg chg="mod ord">
          <ac:chgData name="Michael Townsend" userId="S::michael.townsend@sas.ac.uk::760af930-b37b-4631-a275-a425c15da6ae" providerId="AD" clId="Web-{6122F64E-3223-71A8-AC35-8553C4FA5860}" dt="2020-08-18T12:07:28.459" v="625" actId="20577"/>
          <ac:spMkLst>
            <pc:docMk/>
            <pc:sldMk cId="821215124" sldId="351"/>
            <ac:spMk id="2" creationId="{CD92AD00-7D37-48E8-99D4-557CFEFBE97D}"/>
          </ac:spMkLst>
        </pc:spChg>
        <pc:spChg chg="mod ord">
          <ac:chgData name="Michael Townsend" userId="S::michael.townsend@sas.ac.uk::760af930-b37b-4631-a275-a425c15da6ae" providerId="AD" clId="Web-{6122F64E-3223-71A8-AC35-8553C4FA5860}" dt="2020-08-18T12:07:47.850" v="630" actId="20577"/>
          <ac:spMkLst>
            <pc:docMk/>
            <pc:sldMk cId="821215124" sldId="351"/>
            <ac:spMk id="3" creationId="{590B0288-012B-4C1E-A2DB-3BEBC5EB0B3A}"/>
          </ac:spMkLst>
        </pc:spChg>
        <pc:spChg chg="add del mod">
          <ac:chgData name="Michael Townsend" userId="S::michael.townsend@sas.ac.uk::760af930-b37b-4631-a275-a425c15da6ae" providerId="AD" clId="Web-{6122F64E-3223-71A8-AC35-8553C4FA5860}" dt="2020-08-18T12:05:52.300" v="621"/>
          <ac:spMkLst>
            <pc:docMk/>
            <pc:sldMk cId="821215124" sldId="351"/>
            <ac:spMk id="4" creationId="{C922CFD3-6EDB-42CC-83C9-EC5965355F4B}"/>
          </ac:spMkLst>
        </pc:spChg>
        <pc:picChg chg="add del mod ord">
          <ac:chgData name="Michael Townsend" userId="S::michael.townsend@sas.ac.uk::760af930-b37b-4631-a275-a425c15da6ae" providerId="AD" clId="Web-{6122F64E-3223-71A8-AC35-8553C4FA5860}" dt="2020-08-18T12:04:39.268" v="619"/>
          <ac:picMkLst>
            <pc:docMk/>
            <pc:sldMk cId="821215124" sldId="351"/>
            <ac:picMk id="5" creationId="{8E0F725A-0EAB-4B11-A760-C70356DAC262}"/>
          </ac:picMkLst>
        </pc:picChg>
        <pc:picChg chg="add mod">
          <ac:chgData name="Michael Townsend" userId="S::michael.townsend@sas.ac.uk::760af930-b37b-4631-a275-a425c15da6ae" providerId="AD" clId="Web-{6122F64E-3223-71A8-AC35-8553C4FA5860}" dt="2020-08-18T12:09:04.211" v="632" actId="1076"/>
          <ac:picMkLst>
            <pc:docMk/>
            <pc:sldMk cId="821215124" sldId="351"/>
            <ac:picMk id="6" creationId="{33B166A0-EBD5-453E-ACD3-1826CCA8EC64}"/>
          </ac:picMkLst>
        </pc:picChg>
      </pc:sldChg>
      <pc:sldChg chg="new del">
        <pc:chgData name="Michael Townsend" userId="S::michael.townsend@sas.ac.uk::760af930-b37b-4631-a275-a425c15da6ae" providerId="AD" clId="Web-{6122F64E-3223-71A8-AC35-8553C4FA5860}" dt="2020-08-18T12:10:22.057" v="634"/>
        <pc:sldMkLst>
          <pc:docMk/>
          <pc:sldMk cId="1204119686" sldId="352"/>
        </pc:sldMkLst>
      </pc:sldChg>
      <pc:sldChg chg="modSp new">
        <pc:chgData name="Michael Townsend" userId="S::michael.townsend@sas.ac.uk::760af930-b37b-4631-a275-a425c15da6ae" providerId="AD" clId="Web-{6122F64E-3223-71A8-AC35-8553C4FA5860}" dt="2020-08-18T12:13:09.092" v="722" actId="20577"/>
        <pc:sldMkLst>
          <pc:docMk/>
          <pc:sldMk cId="1739692877" sldId="352"/>
        </pc:sldMkLst>
        <pc:spChg chg="mod">
          <ac:chgData name="Michael Townsend" userId="S::michael.townsend@sas.ac.uk::760af930-b37b-4631-a275-a425c15da6ae" providerId="AD" clId="Web-{6122F64E-3223-71A8-AC35-8553C4FA5860}" dt="2020-08-18T12:11:09.198" v="645" actId="20577"/>
          <ac:spMkLst>
            <pc:docMk/>
            <pc:sldMk cId="1739692877" sldId="352"/>
            <ac:spMk id="2" creationId="{DE772DD2-505F-41A1-ACF4-90B81C2BFB8F}"/>
          </ac:spMkLst>
        </pc:spChg>
        <pc:spChg chg="mod">
          <ac:chgData name="Michael Townsend" userId="S::michael.townsend@sas.ac.uk::760af930-b37b-4631-a275-a425c15da6ae" providerId="AD" clId="Web-{6122F64E-3223-71A8-AC35-8553C4FA5860}" dt="2020-08-18T12:13:09.092" v="722" actId="20577"/>
          <ac:spMkLst>
            <pc:docMk/>
            <pc:sldMk cId="1739692877" sldId="352"/>
            <ac:spMk id="3" creationId="{ACDEEFC1-D212-408F-961D-32D594D6702A}"/>
          </ac:spMkLst>
        </pc:spChg>
      </pc:sldChg>
    </pc:docChg>
  </pc:docChgLst>
  <pc:docChgLst>
    <pc:chgData name="Michael Townsend" userId="S::michael.townsend@sas.ac.uk::760af930-b37b-4631-a275-a425c15da6ae" providerId="AD" clId="Web-{70653F8E-912A-56E6-2F07-297AD6C0499B}"/>
    <pc:docChg chg="sldOrd">
      <pc:chgData name="Michael Townsend" userId="S::michael.townsend@sas.ac.uk::760af930-b37b-4631-a275-a425c15da6ae" providerId="AD" clId="Web-{70653F8E-912A-56E6-2F07-297AD6C0499B}" dt="2020-09-11T12:31:31.360" v="0"/>
      <pc:docMkLst>
        <pc:docMk/>
      </pc:docMkLst>
      <pc:sldChg chg="ord">
        <pc:chgData name="Michael Townsend" userId="S::michael.townsend@sas.ac.uk::760af930-b37b-4631-a275-a425c15da6ae" providerId="AD" clId="Web-{70653F8E-912A-56E6-2F07-297AD6C0499B}" dt="2020-09-11T12:31:31.360" v="0"/>
        <pc:sldMkLst>
          <pc:docMk/>
          <pc:sldMk cId="2226415392" sldId="368"/>
        </pc:sldMkLst>
      </pc:sldChg>
    </pc:docChg>
  </pc:docChgLst>
  <pc:docChgLst>
    <pc:chgData name="Kate Wilcox" userId="S::kate.wilcox@sas.ac.uk::b8ff324c-ecd0-478d-870e-a748d33e045d" providerId="AD" clId="Web-{3A815072-24F7-4240-ACC9-6A54AF2C4781}"/>
    <pc:docChg chg="modSld">
      <pc:chgData name="Kate Wilcox" userId="S::kate.wilcox@sas.ac.uk::b8ff324c-ecd0-478d-870e-a748d33e045d" providerId="AD" clId="Web-{3A815072-24F7-4240-ACC9-6A54AF2C4781}" dt="2020-09-15T08:30:45.284" v="3" actId="20577"/>
      <pc:docMkLst>
        <pc:docMk/>
      </pc:docMkLst>
      <pc:sldChg chg="modSp">
        <pc:chgData name="Kate Wilcox" userId="S::kate.wilcox@sas.ac.uk::b8ff324c-ecd0-478d-870e-a748d33e045d" providerId="AD" clId="Web-{3A815072-24F7-4240-ACC9-6A54AF2C4781}" dt="2020-09-15T08:30:45.284" v="2" actId="20577"/>
        <pc:sldMkLst>
          <pc:docMk/>
          <pc:sldMk cId="1966246370" sldId="360"/>
        </pc:sldMkLst>
        <pc:spChg chg="mod">
          <ac:chgData name="Kate Wilcox" userId="S::kate.wilcox@sas.ac.uk::b8ff324c-ecd0-478d-870e-a748d33e045d" providerId="AD" clId="Web-{3A815072-24F7-4240-ACC9-6A54AF2C4781}" dt="2020-09-15T08:30:45.284" v="2" actId="20577"/>
          <ac:spMkLst>
            <pc:docMk/>
            <pc:sldMk cId="1966246370" sldId="360"/>
            <ac:spMk id="6" creationId="{00000000-0000-0000-0000-000000000000}"/>
          </ac:spMkLst>
        </pc:spChg>
      </pc:sldChg>
    </pc:docChg>
  </pc:docChgLst>
  <pc:docChgLst>
    <pc:chgData name="Michael Townsend" userId="S::michael.townsend@sas.ac.uk::760af930-b37b-4631-a275-a425c15da6ae" providerId="AD" clId="Web-{5A534BED-9555-3AE4-D269-559DF7356CF6}"/>
    <pc:docChg chg="sldOrd">
      <pc:chgData name="Michael Townsend" userId="S::michael.townsend@sas.ac.uk::760af930-b37b-4631-a275-a425c15da6ae" providerId="AD" clId="Web-{5A534BED-9555-3AE4-D269-559DF7356CF6}" dt="2020-09-11T12:00:47.555" v="0"/>
      <pc:docMkLst>
        <pc:docMk/>
      </pc:docMkLst>
      <pc:sldChg chg="ord">
        <pc:chgData name="Michael Townsend" userId="S::michael.townsend@sas.ac.uk::760af930-b37b-4631-a275-a425c15da6ae" providerId="AD" clId="Web-{5A534BED-9555-3AE4-D269-559DF7356CF6}" dt="2020-09-11T12:00:47.555" v="0"/>
        <pc:sldMkLst>
          <pc:docMk/>
          <pc:sldMk cId="300631990" sldId="369"/>
        </pc:sldMkLst>
      </pc:sldChg>
    </pc:docChg>
  </pc:docChgLst>
  <pc:docChgLst>
    <pc:chgData name="Kate Wilcox" userId="S::kate.wilcox@sas.ac.uk::b8ff324c-ecd0-478d-870e-a748d33e045d" providerId="AD" clId="Web-{F8A7A115-DE44-6B99-4613-45B5CD44D36F}"/>
    <pc:docChg chg="addSld delSld modSld">
      <pc:chgData name="Kate Wilcox" userId="S::kate.wilcox@sas.ac.uk::b8ff324c-ecd0-478d-870e-a748d33e045d" providerId="AD" clId="Web-{F8A7A115-DE44-6B99-4613-45B5CD44D36F}" dt="2020-08-18T10:50:33.990" v="10"/>
      <pc:docMkLst>
        <pc:docMk/>
      </pc:docMkLst>
      <pc:sldChg chg="del">
        <pc:chgData name="Kate Wilcox" userId="S::kate.wilcox@sas.ac.uk::b8ff324c-ecd0-478d-870e-a748d33e045d" providerId="AD" clId="Web-{F8A7A115-DE44-6B99-4613-45B5CD44D36F}" dt="2020-08-18T10:49:48.957" v="1"/>
        <pc:sldMkLst>
          <pc:docMk/>
          <pc:sldMk cId="0" sldId="287"/>
        </pc:sldMkLst>
      </pc:sldChg>
      <pc:sldChg chg="addSp modSp">
        <pc:chgData name="Kate Wilcox" userId="S::kate.wilcox@sas.ac.uk::b8ff324c-ecd0-478d-870e-a748d33e045d" providerId="AD" clId="Web-{F8A7A115-DE44-6B99-4613-45B5CD44D36F}" dt="2020-08-18T10:50:30.865" v="9" actId="20577"/>
        <pc:sldMkLst>
          <pc:docMk/>
          <pc:sldMk cId="0" sldId="339"/>
        </pc:sldMkLst>
        <pc:spChg chg="mod">
          <ac:chgData name="Kate Wilcox" userId="S::kate.wilcox@sas.ac.uk::b8ff324c-ecd0-478d-870e-a748d33e045d" providerId="AD" clId="Web-{F8A7A115-DE44-6B99-4613-45B5CD44D36F}" dt="2020-08-18T10:50:15.395" v="3" actId="20577"/>
          <ac:spMkLst>
            <pc:docMk/>
            <pc:sldMk cId="0" sldId="339"/>
            <ac:spMk id="3" creationId="{FABF27C8-1B58-43C5-A894-67C28F620F5F}"/>
          </ac:spMkLst>
        </pc:spChg>
        <pc:spChg chg="mod">
          <ac:chgData name="Kate Wilcox" userId="S::kate.wilcox@sas.ac.uk::b8ff324c-ecd0-478d-870e-a748d33e045d" providerId="AD" clId="Web-{F8A7A115-DE44-6B99-4613-45B5CD44D36F}" dt="2020-08-18T10:50:30.865" v="9" actId="20577"/>
          <ac:spMkLst>
            <pc:docMk/>
            <pc:sldMk cId="0" sldId="339"/>
            <ac:spMk id="6146" creationId="{76619079-67AF-44C2-A0F6-14E5C98D964C}"/>
          </ac:spMkLst>
        </pc:spChg>
        <pc:picChg chg="add">
          <ac:chgData name="Kate Wilcox" userId="S::kate.wilcox@sas.ac.uk::b8ff324c-ecd0-478d-870e-a748d33e045d" providerId="AD" clId="Web-{F8A7A115-DE44-6B99-4613-45B5CD44D36F}" dt="2020-08-18T10:50:15.911" v="4"/>
          <ac:picMkLst>
            <pc:docMk/>
            <pc:sldMk cId="0" sldId="339"/>
            <ac:picMk id="2" creationId="{B5267DB6-E164-45CC-8C97-F312C91A49BE}"/>
          </ac:picMkLst>
        </pc:picChg>
        <pc:picChg chg="add">
          <ac:chgData name="Kate Wilcox" userId="S::kate.wilcox@sas.ac.uk::b8ff324c-ecd0-478d-870e-a748d33e045d" providerId="AD" clId="Web-{F8A7A115-DE44-6B99-4613-45B5CD44D36F}" dt="2020-08-18T10:50:15.958" v="5"/>
          <ac:picMkLst>
            <pc:docMk/>
            <pc:sldMk cId="0" sldId="339"/>
            <ac:picMk id="5" creationId="{55AC6761-4BF9-424E-A196-D2D534F3E691}"/>
          </ac:picMkLst>
        </pc:picChg>
      </pc:sldChg>
      <pc:sldChg chg="modSp add del replId">
        <pc:chgData name="Kate Wilcox" userId="S::kate.wilcox@sas.ac.uk::b8ff324c-ecd0-478d-870e-a748d33e045d" providerId="AD" clId="Web-{F8A7A115-DE44-6B99-4613-45B5CD44D36F}" dt="2020-08-18T10:50:33.990" v="10"/>
        <pc:sldMkLst>
          <pc:docMk/>
          <pc:sldMk cId="61587210" sldId="344"/>
        </pc:sldMkLst>
        <pc:spChg chg="mod">
          <ac:chgData name="Kate Wilcox" userId="S::kate.wilcox@sas.ac.uk::b8ff324c-ecd0-478d-870e-a748d33e045d" providerId="AD" clId="Web-{F8A7A115-DE44-6B99-4613-45B5CD44D36F}" dt="2020-08-18T10:50:25.239" v="6" actId="20577"/>
          <ac:spMkLst>
            <pc:docMk/>
            <pc:sldMk cId="61587210" sldId="344"/>
            <ac:spMk id="4098" creationId="{7E4DF6C2-2980-452C-8C5A-0698214A35BE}"/>
          </ac:spMkLst>
        </pc:spChg>
      </pc:sldChg>
      <pc:sldChg chg="add replId">
        <pc:chgData name="Kate Wilcox" userId="S::kate.wilcox@sas.ac.uk::b8ff324c-ecd0-478d-870e-a748d33e045d" providerId="AD" clId="Web-{F8A7A115-DE44-6B99-4613-45B5CD44D36F}" dt="2020-08-18T10:49:54.645" v="2"/>
        <pc:sldMkLst>
          <pc:docMk/>
          <pc:sldMk cId="2289247542" sldId="345"/>
        </pc:sldMkLst>
      </pc:sldChg>
    </pc:docChg>
  </pc:docChgLst>
  <pc:docChgLst>
    <pc:chgData name="Kate Wilcox" userId="S::kate.wilcox@sas.ac.uk::b8ff324c-ecd0-478d-870e-a748d33e045d" providerId="AD" clId="Web-{1B6F84AB-44FB-1A3B-5B10-5A48941A6CCF}"/>
    <pc:docChg chg="addSld delSld modSld">
      <pc:chgData name="Kate Wilcox" userId="S::kate.wilcox@sas.ac.uk::b8ff324c-ecd0-478d-870e-a748d33e045d" providerId="AD" clId="Web-{1B6F84AB-44FB-1A3B-5B10-5A48941A6CCF}" dt="2020-09-05T10:25:04.231" v="3"/>
      <pc:docMkLst>
        <pc:docMk/>
      </pc:docMkLst>
      <pc:sldChg chg="addSp delSp new del">
        <pc:chgData name="Kate Wilcox" userId="S::kate.wilcox@sas.ac.uk::b8ff324c-ecd0-478d-870e-a748d33e045d" providerId="AD" clId="Web-{1B6F84AB-44FB-1A3B-5B10-5A48941A6CCF}" dt="2020-09-05T10:25:04.231" v="3"/>
        <pc:sldMkLst>
          <pc:docMk/>
          <pc:sldMk cId="1914836907" sldId="354"/>
        </pc:sldMkLst>
        <pc:spChg chg="add del">
          <ac:chgData name="Kate Wilcox" userId="S::kate.wilcox@sas.ac.uk::b8ff324c-ecd0-478d-870e-a748d33e045d" providerId="AD" clId="Web-{1B6F84AB-44FB-1A3B-5B10-5A48941A6CCF}" dt="2020-09-05T10:25:03.466" v="2"/>
          <ac:spMkLst>
            <pc:docMk/>
            <pc:sldMk cId="1914836907" sldId="354"/>
            <ac:spMk id="2" creationId="{352041DF-58BC-4464-95CF-5A13EDAF9820}"/>
          </ac:spMkLst>
        </pc:spChg>
      </pc:sldChg>
    </pc:docChg>
  </pc:docChgLst>
  <pc:docChgLst>
    <pc:chgData name="Kate Wilcox" userId="S::kate.wilcox@sas.ac.uk::b8ff324c-ecd0-478d-870e-a748d33e045d" providerId="AD" clId="Web-{F47EAB9C-5424-2E41-85E9-35E56EB3B8CE}"/>
    <pc:docChg chg="modSld">
      <pc:chgData name="Kate Wilcox" userId="S::kate.wilcox@sas.ac.uk::b8ff324c-ecd0-478d-870e-a748d33e045d" providerId="AD" clId="Web-{F47EAB9C-5424-2E41-85E9-35E56EB3B8CE}" dt="2020-09-05T14:29:15.404" v="4" actId="20577"/>
      <pc:docMkLst>
        <pc:docMk/>
      </pc:docMkLst>
      <pc:sldChg chg="modSp">
        <pc:chgData name="Kate Wilcox" userId="S::kate.wilcox@sas.ac.uk::b8ff324c-ecd0-478d-870e-a748d33e045d" providerId="AD" clId="Web-{F47EAB9C-5424-2E41-85E9-35E56EB3B8CE}" dt="2020-09-05T14:29:13.513" v="2" actId="20577"/>
        <pc:sldMkLst>
          <pc:docMk/>
          <pc:sldMk cId="3902571437" sldId="373"/>
        </pc:sldMkLst>
        <pc:spChg chg="mod">
          <ac:chgData name="Kate Wilcox" userId="S::kate.wilcox@sas.ac.uk::b8ff324c-ecd0-478d-870e-a748d33e045d" providerId="AD" clId="Web-{F47EAB9C-5424-2E41-85E9-35E56EB3B8CE}" dt="2020-09-05T14:29:13.513" v="2" actId="20577"/>
          <ac:spMkLst>
            <pc:docMk/>
            <pc:sldMk cId="3902571437" sldId="373"/>
            <ac:spMk id="6" creationId="{00000000-0000-0000-0000-000000000000}"/>
          </ac:spMkLst>
        </pc:spChg>
      </pc:sldChg>
    </pc:docChg>
  </pc:docChgLst>
  <pc:docChgLst>
    <pc:chgData name="Kate Wilcox" userId="S::kate.wilcox@sas.ac.uk::b8ff324c-ecd0-478d-870e-a748d33e045d" providerId="AD" clId="Web-{66ED8A80-6CFE-C12C-886F-F703173295F4}"/>
    <pc:docChg chg="modSld">
      <pc:chgData name="Kate Wilcox" userId="S::kate.wilcox@sas.ac.uk::b8ff324c-ecd0-478d-870e-a748d33e045d" providerId="AD" clId="Web-{66ED8A80-6CFE-C12C-886F-F703173295F4}" dt="2020-09-15T09:38:14.371" v="10" actId="20577"/>
      <pc:docMkLst>
        <pc:docMk/>
      </pc:docMkLst>
      <pc:sldChg chg="modSp">
        <pc:chgData name="Kate Wilcox" userId="S::kate.wilcox@sas.ac.uk::b8ff324c-ecd0-478d-870e-a748d33e045d" providerId="AD" clId="Web-{66ED8A80-6CFE-C12C-886F-F703173295F4}" dt="2020-09-15T09:37:43.449" v="8" actId="20577"/>
        <pc:sldMkLst>
          <pc:docMk/>
          <pc:sldMk cId="1966246370" sldId="360"/>
        </pc:sldMkLst>
        <pc:spChg chg="mod">
          <ac:chgData name="Kate Wilcox" userId="S::kate.wilcox@sas.ac.uk::b8ff324c-ecd0-478d-870e-a748d33e045d" providerId="AD" clId="Web-{66ED8A80-6CFE-C12C-886F-F703173295F4}" dt="2020-09-15T09:37:43.449" v="8" actId="20577"/>
          <ac:spMkLst>
            <pc:docMk/>
            <pc:sldMk cId="1966246370" sldId="360"/>
            <ac:spMk id="6" creationId="{00000000-0000-0000-0000-000000000000}"/>
          </ac:spMkLst>
        </pc:spChg>
      </pc:sldChg>
    </pc:docChg>
  </pc:docChgLst>
  <pc:docChgLst>
    <pc:chgData name="Kate Wilcox" userId="S::kate.wilcox@sas.ac.uk::b8ff324c-ecd0-478d-870e-a748d33e045d" providerId="AD" clId="Web-{CDB2BA49-EEFB-8079-41FD-0E29AA80BEA9}"/>
    <pc:docChg chg="addSld delSld modSld sldOrd">
      <pc:chgData name="Kate Wilcox" userId="S::kate.wilcox@sas.ac.uk::b8ff324c-ecd0-478d-870e-a748d33e045d" providerId="AD" clId="Web-{CDB2BA49-EEFB-8079-41FD-0E29AA80BEA9}" dt="2020-08-18T11:30:43.733" v="1342"/>
      <pc:docMkLst>
        <pc:docMk/>
      </pc:docMkLst>
      <pc:sldChg chg="delSp modSp ord modNotes">
        <pc:chgData name="Kate Wilcox" userId="S::kate.wilcox@sas.ac.uk::b8ff324c-ecd0-478d-870e-a748d33e045d" providerId="AD" clId="Web-{CDB2BA49-EEFB-8079-41FD-0E29AA80BEA9}" dt="2020-08-18T11:20:51.736" v="1059" actId="20577"/>
        <pc:sldMkLst>
          <pc:docMk/>
          <pc:sldMk cId="0" sldId="290"/>
        </pc:sldMkLst>
        <pc:spChg chg="mod">
          <ac:chgData name="Kate Wilcox" userId="S::kate.wilcox@sas.ac.uk::b8ff324c-ecd0-478d-870e-a748d33e045d" providerId="AD" clId="Web-{CDB2BA49-EEFB-8079-41FD-0E29AA80BEA9}" dt="2020-08-18T11:20:51.736" v="1059" actId="20577"/>
          <ac:spMkLst>
            <pc:docMk/>
            <pc:sldMk cId="0" sldId="290"/>
            <ac:spMk id="24578" creationId="{EA418D76-5F85-41FA-84AE-AECF1C0EFE2A}"/>
          </ac:spMkLst>
        </pc:spChg>
        <pc:spChg chg="mod">
          <ac:chgData name="Kate Wilcox" userId="S::kate.wilcox@sas.ac.uk::b8ff324c-ecd0-478d-870e-a748d33e045d" providerId="AD" clId="Web-{CDB2BA49-EEFB-8079-41FD-0E29AA80BEA9}" dt="2020-08-18T11:19:50.515" v="1054" actId="20577"/>
          <ac:spMkLst>
            <pc:docMk/>
            <pc:sldMk cId="0" sldId="290"/>
            <ac:spMk id="24579" creationId="{4DE0909D-3CDC-4869-900D-B2E42EC69A57}"/>
          </ac:spMkLst>
        </pc:spChg>
        <pc:picChg chg="del">
          <ac:chgData name="Kate Wilcox" userId="S::kate.wilcox@sas.ac.uk::b8ff324c-ecd0-478d-870e-a748d33e045d" providerId="AD" clId="Web-{CDB2BA49-EEFB-8079-41FD-0E29AA80BEA9}" dt="2020-08-18T11:06:26.201" v="268"/>
          <ac:picMkLst>
            <pc:docMk/>
            <pc:sldMk cId="0" sldId="290"/>
            <ac:picMk id="24580" creationId="{C4FE6F44-E806-44A9-B921-2F42AE479A9F}"/>
          </ac:picMkLst>
        </pc:picChg>
      </pc:sldChg>
      <pc:sldChg chg="delSp del">
        <pc:chgData name="Kate Wilcox" userId="S::kate.wilcox@sas.ac.uk::b8ff324c-ecd0-478d-870e-a748d33e045d" providerId="AD" clId="Web-{CDB2BA49-EEFB-8079-41FD-0E29AA80BEA9}" dt="2020-08-18T11:29:51.638" v="1267"/>
        <pc:sldMkLst>
          <pc:docMk/>
          <pc:sldMk cId="0" sldId="332"/>
        </pc:sldMkLst>
        <pc:picChg chg="del">
          <ac:chgData name="Kate Wilcox" userId="S::kate.wilcox@sas.ac.uk::b8ff324c-ecd0-478d-870e-a748d33e045d" providerId="AD" clId="Web-{CDB2BA49-EEFB-8079-41FD-0E29AA80BEA9}" dt="2020-08-18T11:21:39.112" v="1065"/>
          <ac:picMkLst>
            <pc:docMk/>
            <pc:sldMk cId="0" sldId="332"/>
            <ac:picMk id="22531" creationId="{7E3529C6-BEC5-4A46-9706-1A77C320B406}"/>
          </ac:picMkLst>
        </pc:picChg>
      </pc:sldChg>
      <pc:sldChg chg="modSp modNotes">
        <pc:chgData name="Kate Wilcox" userId="S::kate.wilcox@sas.ac.uk::b8ff324c-ecd0-478d-870e-a748d33e045d" providerId="AD" clId="Web-{CDB2BA49-EEFB-8079-41FD-0E29AA80BEA9}" dt="2020-08-18T11:30:43.733" v="1342"/>
        <pc:sldMkLst>
          <pc:docMk/>
          <pc:sldMk cId="0" sldId="334"/>
        </pc:sldMkLst>
        <pc:spChg chg="mod">
          <ac:chgData name="Kate Wilcox" userId="S::kate.wilcox@sas.ac.uk::b8ff324c-ecd0-478d-870e-a748d33e045d" providerId="AD" clId="Web-{CDB2BA49-EEFB-8079-41FD-0E29AA80BEA9}" dt="2020-08-18T11:30:15.170" v="1284" actId="20577"/>
          <ac:spMkLst>
            <pc:docMk/>
            <pc:sldMk cId="0" sldId="334"/>
            <ac:spMk id="17411" creationId="{BEED0C2A-3DAE-482F-ADCD-47FCD05C2226}"/>
          </ac:spMkLst>
        </pc:spChg>
      </pc:sldChg>
      <pc:sldChg chg="ord modNotes">
        <pc:chgData name="Kate Wilcox" userId="S::kate.wilcox@sas.ac.uk::b8ff324c-ecd0-478d-870e-a748d33e045d" providerId="AD" clId="Web-{CDB2BA49-EEFB-8079-41FD-0E29AA80BEA9}" dt="2020-08-18T11:16:49.527" v="818"/>
        <pc:sldMkLst>
          <pc:docMk/>
          <pc:sldMk cId="0" sldId="335"/>
        </pc:sldMkLst>
      </pc:sldChg>
      <pc:sldChg chg="modSp modNotes">
        <pc:chgData name="Kate Wilcox" userId="S::kate.wilcox@sas.ac.uk::b8ff324c-ecd0-478d-870e-a748d33e045d" providerId="AD" clId="Web-{CDB2BA49-EEFB-8079-41FD-0E29AA80BEA9}" dt="2020-08-18T11:12:44.865" v="672"/>
        <pc:sldMkLst>
          <pc:docMk/>
          <pc:sldMk cId="0" sldId="336"/>
        </pc:sldMkLst>
        <pc:spChg chg="mod">
          <ac:chgData name="Kate Wilcox" userId="S::kate.wilcox@sas.ac.uk::b8ff324c-ecd0-478d-870e-a748d33e045d" providerId="AD" clId="Web-{CDB2BA49-EEFB-8079-41FD-0E29AA80BEA9}" dt="2020-08-18T11:11:25.676" v="580" actId="20577"/>
          <ac:spMkLst>
            <pc:docMk/>
            <pc:sldMk cId="0" sldId="336"/>
            <ac:spMk id="28674" creationId="{FF4FFACC-045B-4EBD-BE13-B318CC75CA5E}"/>
          </ac:spMkLst>
        </pc:spChg>
      </pc:sldChg>
      <pc:sldChg chg="modSp modNotes">
        <pc:chgData name="Kate Wilcox" userId="S::kate.wilcox@sas.ac.uk::b8ff324c-ecd0-478d-870e-a748d33e045d" providerId="AD" clId="Web-{CDB2BA49-EEFB-8079-41FD-0E29AA80BEA9}" dt="2020-08-18T10:52:43.464" v="4" actId="20577"/>
        <pc:sldMkLst>
          <pc:docMk/>
          <pc:sldMk cId="0" sldId="339"/>
        </pc:sldMkLst>
        <pc:spChg chg="mod">
          <ac:chgData name="Kate Wilcox" userId="S::kate.wilcox@sas.ac.uk::b8ff324c-ecd0-478d-870e-a748d33e045d" providerId="AD" clId="Web-{CDB2BA49-EEFB-8079-41FD-0E29AA80BEA9}" dt="2020-08-18T10:52:43.464" v="4" actId="20577"/>
          <ac:spMkLst>
            <pc:docMk/>
            <pc:sldMk cId="0" sldId="339"/>
            <ac:spMk id="6146" creationId="{76619079-67AF-44C2-A0F6-14E5C98D964C}"/>
          </ac:spMkLst>
        </pc:spChg>
      </pc:sldChg>
      <pc:sldChg chg="modSp ord modNotes">
        <pc:chgData name="Kate Wilcox" userId="S::kate.wilcox@sas.ac.uk::b8ff324c-ecd0-478d-870e-a748d33e045d" providerId="AD" clId="Web-{CDB2BA49-EEFB-8079-41FD-0E29AA80BEA9}" dt="2020-08-18T11:29:39.919" v="1265"/>
        <pc:sldMkLst>
          <pc:docMk/>
          <pc:sldMk cId="0" sldId="343"/>
        </pc:sldMkLst>
        <pc:spChg chg="mod">
          <ac:chgData name="Kate Wilcox" userId="S::kate.wilcox@sas.ac.uk::b8ff324c-ecd0-478d-870e-a748d33e045d" providerId="AD" clId="Web-{CDB2BA49-EEFB-8079-41FD-0E29AA80BEA9}" dt="2020-08-18T11:18:28.529" v="927" actId="20577"/>
          <ac:spMkLst>
            <pc:docMk/>
            <pc:sldMk cId="0" sldId="343"/>
            <ac:spMk id="14339" creationId="{DE9C4615-E589-4438-B09E-280FA96FAD9D}"/>
          </ac:spMkLst>
        </pc:spChg>
        <pc:spChg chg="mod">
          <ac:chgData name="Kate Wilcox" userId="S::kate.wilcox@sas.ac.uk::b8ff324c-ecd0-478d-870e-a748d33e045d" providerId="AD" clId="Web-{CDB2BA49-EEFB-8079-41FD-0E29AA80BEA9}" dt="2020-08-18T11:21:08.314" v="1064" actId="1076"/>
          <ac:spMkLst>
            <pc:docMk/>
            <pc:sldMk cId="0" sldId="343"/>
            <ac:spMk id="26626" creationId="{3E4B7661-657D-4FDE-9EC9-C15B4A3CB7F8}"/>
          </ac:spMkLst>
        </pc:spChg>
        <pc:picChg chg="mod">
          <ac:chgData name="Kate Wilcox" userId="S::kate.wilcox@sas.ac.uk::b8ff324c-ecd0-478d-870e-a748d33e045d" providerId="AD" clId="Web-{CDB2BA49-EEFB-8079-41FD-0E29AA80BEA9}" dt="2020-08-18T11:21:01.970" v="1063" actId="14100"/>
          <ac:picMkLst>
            <pc:docMk/>
            <pc:sldMk cId="0" sldId="343"/>
            <ac:picMk id="26628" creationId="{9C8E6D56-6FD8-41B8-8B5E-0BE528D156D1}"/>
          </ac:picMkLst>
        </pc:picChg>
      </pc:sldChg>
      <pc:sldChg chg="modSp add ord replId">
        <pc:chgData name="Kate Wilcox" userId="S::kate.wilcox@sas.ac.uk::b8ff324c-ecd0-478d-870e-a748d33e045d" providerId="AD" clId="Web-{CDB2BA49-EEFB-8079-41FD-0E29AA80BEA9}" dt="2020-08-18T10:53:01.167" v="11" actId="20577"/>
        <pc:sldMkLst>
          <pc:docMk/>
          <pc:sldMk cId="1168752420" sldId="346"/>
        </pc:sldMkLst>
        <pc:spChg chg="mod">
          <ac:chgData name="Kate Wilcox" userId="S::kate.wilcox@sas.ac.uk::b8ff324c-ecd0-478d-870e-a748d33e045d" providerId="AD" clId="Web-{CDB2BA49-EEFB-8079-41FD-0E29AA80BEA9}" dt="2020-08-18T10:53:01.167" v="11" actId="20577"/>
          <ac:spMkLst>
            <pc:docMk/>
            <pc:sldMk cId="1168752420" sldId="346"/>
            <ac:spMk id="6146" creationId="{76619079-67AF-44C2-A0F6-14E5C98D964C}"/>
          </ac:spMkLst>
        </pc:spChg>
      </pc:sldChg>
      <pc:sldChg chg="modSp add ord replId">
        <pc:chgData name="Kate Wilcox" userId="S::kate.wilcox@sas.ac.uk::b8ff324c-ecd0-478d-870e-a748d33e045d" providerId="AD" clId="Web-{CDB2BA49-EEFB-8079-41FD-0E29AA80BEA9}" dt="2020-08-18T11:04:43.948" v="256"/>
        <pc:sldMkLst>
          <pc:docMk/>
          <pc:sldMk cId="3911197124" sldId="347"/>
        </pc:sldMkLst>
        <pc:spChg chg="mod">
          <ac:chgData name="Kate Wilcox" userId="S::kate.wilcox@sas.ac.uk::b8ff324c-ecd0-478d-870e-a748d33e045d" providerId="AD" clId="Web-{CDB2BA49-EEFB-8079-41FD-0E29AA80BEA9}" dt="2020-08-18T11:04:32.698" v="255" actId="20577"/>
          <ac:spMkLst>
            <pc:docMk/>
            <pc:sldMk cId="3911197124" sldId="347"/>
            <ac:spMk id="6146" creationId="{76619079-67AF-44C2-A0F6-14E5C98D964C}"/>
          </ac:spMkLst>
        </pc:spChg>
      </pc:sldChg>
      <pc:sldChg chg="modSp add ord replId modNotes">
        <pc:chgData name="Kate Wilcox" userId="S::kate.wilcox@sas.ac.uk::b8ff324c-ecd0-478d-870e-a748d33e045d" providerId="AD" clId="Web-{CDB2BA49-EEFB-8079-41FD-0E29AA80BEA9}" dt="2020-08-18T11:24:52.725" v="1222"/>
        <pc:sldMkLst>
          <pc:docMk/>
          <pc:sldMk cId="3544319209" sldId="348"/>
        </pc:sldMkLst>
        <pc:spChg chg="mod">
          <ac:chgData name="Kate Wilcox" userId="S::kate.wilcox@sas.ac.uk::b8ff324c-ecd0-478d-870e-a748d33e045d" providerId="AD" clId="Web-{CDB2BA49-EEFB-8079-41FD-0E29AA80BEA9}" dt="2020-08-18T11:24:02.177" v="1165" actId="20577"/>
          <ac:spMkLst>
            <pc:docMk/>
            <pc:sldMk cId="3544319209" sldId="348"/>
            <ac:spMk id="24579" creationId="{4DE0909D-3CDC-4869-900D-B2E42EC69A57}"/>
          </ac:spMkLst>
        </pc:spChg>
      </pc:sldChg>
      <pc:sldChg chg="modSp add replId modNotes">
        <pc:chgData name="Kate Wilcox" userId="S::kate.wilcox@sas.ac.uk::b8ff324c-ecd0-478d-870e-a748d33e045d" providerId="AD" clId="Web-{CDB2BA49-EEFB-8079-41FD-0E29AA80BEA9}" dt="2020-08-18T11:29:46.826" v="1266"/>
        <pc:sldMkLst>
          <pc:docMk/>
          <pc:sldMk cId="2048529038" sldId="349"/>
        </pc:sldMkLst>
        <pc:spChg chg="mod">
          <ac:chgData name="Kate Wilcox" userId="S::kate.wilcox@sas.ac.uk::b8ff324c-ecd0-478d-870e-a748d33e045d" providerId="AD" clId="Web-{CDB2BA49-EEFB-8079-41FD-0E29AA80BEA9}" dt="2020-08-18T11:29:11.903" v="1264" actId="20577"/>
          <ac:spMkLst>
            <pc:docMk/>
            <pc:sldMk cId="2048529038" sldId="349"/>
            <ac:spMk id="24579" creationId="{4DE0909D-3CDC-4869-900D-B2E42EC69A57}"/>
          </ac:spMkLst>
        </pc:spChg>
      </pc:sldChg>
      <pc:sldChg chg="delSp modSp add replId modNotes">
        <pc:chgData name="Kate Wilcox" userId="S::kate.wilcox@sas.ac.uk::b8ff324c-ecd0-478d-870e-a748d33e045d" providerId="AD" clId="Web-{CDB2BA49-EEFB-8079-41FD-0E29AA80BEA9}" dt="2020-08-18T11:25:25.679" v="1246" actId="20577"/>
        <pc:sldMkLst>
          <pc:docMk/>
          <pc:sldMk cId="1064292625" sldId="350"/>
        </pc:sldMkLst>
        <pc:spChg chg="mod">
          <ac:chgData name="Kate Wilcox" userId="S::kate.wilcox@sas.ac.uk::b8ff324c-ecd0-478d-870e-a748d33e045d" providerId="AD" clId="Web-{CDB2BA49-EEFB-8079-41FD-0E29AA80BEA9}" dt="2020-08-18T11:22:29.535" v="1077" actId="20577"/>
          <ac:spMkLst>
            <pc:docMk/>
            <pc:sldMk cId="1064292625" sldId="350"/>
            <ac:spMk id="24578" creationId="{EA418D76-5F85-41FA-84AE-AECF1C0EFE2A}"/>
          </ac:spMkLst>
        </pc:spChg>
        <pc:spChg chg="mod">
          <ac:chgData name="Kate Wilcox" userId="S::kate.wilcox@sas.ac.uk::b8ff324c-ecd0-478d-870e-a748d33e045d" providerId="AD" clId="Web-{CDB2BA49-EEFB-8079-41FD-0E29AA80BEA9}" dt="2020-08-18T11:25:25.679" v="1246" actId="20577"/>
          <ac:spMkLst>
            <pc:docMk/>
            <pc:sldMk cId="1064292625" sldId="350"/>
            <ac:spMk id="24579" creationId="{4DE0909D-3CDC-4869-900D-B2E42EC69A57}"/>
          </ac:spMkLst>
        </pc:spChg>
        <pc:picChg chg="del">
          <ac:chgData name="Kate Wilcox" userId="S::kate.wilcox@sas.ac.uk::b8ff324c-ecd0-478d-870e-a748d33e045d" providerId="AD" clId="Web-{CDB2BA49-EEFB-8079-41FD-0E29AA80BEA9}" dt="2020-08-18T11:22:31.566" v="1078"/>
          <ac:picMkLst>
            <pc:docMk/>
            <pc:sldMk cId="1064292625" sldId="350"/>
            <ac:picMk id="24580" creationId="{C4FE6F44-E806-44A9-B921-2F42AE479A9F}"/>
          </ac:picMkLst>
        </pc:picChg>
      </pc:sldChg>
      <pc:sldChg chg="add del replId">
        <pc:chgData name="Kate Wilcox" userId="S::kate.wilcox@sas.ac.uk::b8ff324c-ecd0-478d-870e-a748d33e045d" providerId="AD" clId="Web-{CDB2BA49-EEFB-8079-41FD-0E29AA80BEA9}" dt="2020-08-18T11:10:34.159" v="561"/>
        <pc:sldMkLst>
          <pc:docMk/>
          <pc:sldMk cId="2349516089" sldId="350"/>
        </pc:sldMkLst>
      </pc:sldChg>
    </pc:docChg>
  </pc:docChgLst>
  <pc:docChgLst>
    <pc:chgData name="Michael Townsend" userId="S::michael.townsend@sas.ac.uk::760af930-b37b-4631-a275-a425c15da6ae" providerId="AD" clId="Web-{819BF4ED-ED2B-1CF2-4BEF-74DC8F1E72D1}"/>
    <pc:docChg chg="addSld modSld">
      <pc:chgData name="Michael Townsend" userId="S::michael.townsend@sas.ac.uk::760af930-b37b-4631-a275-a425c15da6ae" providerId="AD" clId="Web-{819BF4ED-ED2B-1CF2-4BEF-74DC8F1E72D1}" dt="2020-08-19T10:26:00.491" v="1027"/>
      <pc:docMkLst>
        <pc:docMk/>
      </pc:docMkLst>
      <pc:sldChg chg="modNotes">
        <pc:chgData name="Michael Townsend" userId="S::michael.townsend@sas.ac.uk::760af930-b37b-4631-a275-a425c15da6ae" providerId="AD" clId="Web-{819BF4ED-ED2B-1CF2-4BEF-74DC8F1E72D1}" dt="2020-08-19T09:24:40.603" v="800"/>
        <pc:sldMkLst>
          <pc:docMk/>
          <pc:sldMk cId="0" sldId="306"/>
        </pc:sldMkLst>
      </pc:sldChg>
      <pc:sldChg chg="modNotes">
        <pc:chgData name="Michael Townsend" userId="S::michael.townsend@sas.ac.uk::760af930-b37b-4631-a275-a425c15da6ae" providerId="AD" clId="Web-{819BF4ED-ED2B-1CF2-4BEF-74DC8F1E72D1}" dt="2020-08-19T09:13:04.610" v="403"/>
        <pc:sldMkLst>
          <pc:docMk/>
          <pc:sldMk cId="0" sldId="340"/>
        </pc:sldMkLst>
      </pc:sldChg>
      <pc:sldChg chg="modNotes">
        <pc:chgData name="Michael Townsend" userId="S::michael.townsend@sas.ac.uk::760af930-b37b-4631-a275-a425c15da6ae" providerId="AD" clId="Web-{819BF4ED-ED2B-1CF2-4BEF-74DC8F1E72D1}" dt="2020-08-19T09:16:07.079" v="561"/>
        <pc:sldMkLst>
          <pc:docMk/>
          <pc:sldMk cId="0" sldId="342"/>
        </pc:sldMkLst>
      </pc:sldChg>
      <pc:sldChg chg="modSp modNotes">
        <pc:chgData name="Michael Townsend" userId="S::michael.townsend@sas.ac.uk::760af930-b37b-4631-a275-a425c15da6ae" providerId="AD" clId="Web-{819BF4ED-ED2B-1CF2-4BEF-74DC8F1E72D1}" dt="2020-08-19T09:08:56.253" v="255"/>
        <pc:sldMkLst>
          <pc:docMk/>
          <pc:sldMk cId="2289247542" sldId="345"/>
        </pc:sldMkLst>
        <pc:spChg chg="mod">
          <ac:chgData name="Michael Townsend" userId="S::michael.townsend@sas.ac.uk::760af930-b37b-4631-a275-a425c15da6ae" providerId="AD" clId="Web-{819BF4ED-ED2B-1CF2-4BEF-74DC8F1E72D1}" dt="2020-08-19T09:04:32.490" v="91" actId="20577"/>
          <ac:spMkLst>
            <pc:docMk/>
            <pc:sldMk cId="2289247542" sldId="345"/>
            <ac:spMk id="3" creationId="{FABF27C8-1B58-43C5-A894-67C28F620F5F}"/>
          </ac:spMkLst>
        </pc:spChg>
      </pc:sldChg>
      <pc:sldChg chg="modNotes">
        <pc:chgData name="Michael Townsend" userId="S::michael.townsend@sas.ac.uk::760af930-b37b-4631-a275-a425c15da6ae" providerId="AD" clId="Web-{819BF4ED-ED2B-1CF2-4BEF-74DC8F1E72D1}" dt="2020-08-19T09:19:09.294" v="696"/>
        <pc:sldMkLst>
          <pc:docMk/>
          <pc:sldMk cId="1739692877" sldId="352"/>
        </pc:sldMkLst>
      </pc:sldChg>
      <pc:sldChg chg="addSp delSp modSp new">
        <pc:chgData name="Michael Townsend" userId="S::michael.townsend@sas.ac.uk::760af930-b37b-4631-a275-a425c15da6ae" providerId="AD" clId="Web-{819BF4ED-ED2B-1CF2-4BEF-74DC8F1E72D1}" dt="2020-08-19T10:26:00.491" v="1027"/>
        <pc:sldMkLst>
          <pc:docMk/>
          <pc:sldMk cId="1271814328" sldId="353"/>
        </pc:sldMkLst>
        <pc:spChg chg="mod">
          <ac:chgData name="Michael Townsend" userId="S::michael.townsend@sas.ac.uk::760af930-b37b-4631-a275-a425c15da6ae" providerId="AD" clId="Web-{819BF4ED-ED2B-1CF2-4BEF-74DC8F1E72D1}" dt="2020-08-19T10:16:34.653" v="1024" actId="20577"/>
          <ac:spMkLst>
            <pc:docMk/>
            <pc:sldMk cId="1271814328" sldId="353"/>
            <ac:spMk id="2" creationId="{33910EF6-8C3C-46B9-B681-423701A68A4A}"/>
          </ac:spMkLst>
        </pc:spChg>
        <pc:spChg chg="add del">
          <ac:chgData name="Michael Townsend" userId="S::michael.townsend@sas.ac.uk::760af930-b37b-4631-a275-a425c15da6ae" providerId="AD" clId="Web-{819BF4ED-ED2B-1CF2-4BEF-74DC8F1E72D1}" dt="2020-08-19T10:26:00.491" v="1027"/>
          <ac:spMkLst>
            <pc:docMk/>
            <pc:sldMk cId="1271814328" sldId="353"/>
            <ac:spMk id="3" creationId="{3A3431C2-927B-4016-AC38-439BE436ECF9}"/>
          </ac:spMkLst>
        </pc:spChg>
        <pc:spChg chg="mod">
          <ac:chgData name="Michael Townsend" userId="S::michael.townsend@sas.ac.uk::760af930-b37b-4631-a275-a425c15da6ae" providerId="AD" clId="Web-{819BF4ED-ED2B-1CF2-4BEF-74DC8F1E72D1}" dt="2020-08-19T10:15:33.560" v="1010" actId="20577"/>
          <ac:spMkLst>
            <pc:docMk/>
            <pc:sldMk cId="1271814328" sldId="353"/>
            <ac:spMk id="4" creationId="{AA005C31-D27A-45BC-9AC2-B5847D917445}"/>
          </ac:spMkLst>
        </pc:spChg>
        <pc:graphicFrameChg chg="add del mod ord modGraphic">
          <ac:chgData name="Michael Townsend" userId="S::michael.townsend@sas.ac.uk::760af930-b37b-4631-a275-a425c15da6ae" providerId="AD" clId="Web-{819BF4ED-ED2B-1CF2-4BEF-74DC8F1E72D1}" dt="2020-08-19T10:16:42.090" v="1026"/>
          <ac:graphicFrameMkLst>
            <pc:docMk/>
            <pc:sldMk cId="1271814328" sldId="353"/>
            <ac:graphicFrameMk id="5" creationId="{018EF6AE-7F10-4346-A32A-36105343E559}"/>
          </ac:graphicFrameMkLst>
        </pc:graphicFrameChg>
        <pc:picChg chg="add mod ord">
          <ac:chgData name="Michael Townsend" userId="S::michael.townsend@sas.ac.uk::760af930-b37b-4631-a275-a425c15da6ae" providerId="AD" clId="Web-{819BF4ED-ED2B-1CF2-4BEF-74DC8F1E72D1}" dt="2020-08-19T10:26:00.491" v="1027"/>
          <ac:picMkLst>
            <pc:docMk/>
            <pc:sldMk cId="1271814328" sldId="353"/>
            <ac:picMk id="12" creationId="{B6D70A25-96D3-451C-BE9E-23558E0BBE8F}"/>
          </ac:picMkLst>
        </pc:picChg>
      </pc:sldChg>
    </pc:docChg>
  </pc:docChgLst>
  <pc:docChgLst>
    <pc:chgData name="Kate Wilcox" userId="S::kate.wilcox@sas.ac.uk::b8ff324c-ecd0-478d-870e-a748d33e045d" providerId="AD" clId="Web-{4FD4E513-34BA-224C-01AE-3F7B9DC78B7C}"/>
    <pc:docChg chg="modSld">
      <pc:chgData name="Kate Wilcox" userId="S::kate.wilcox@sas.ac.uk::b8ff324c-ecd0-478d-870e-a748d33e045d" providerId="AD" clId="Web-{4FD4E513-34BA-224C-01AE-3F7B9DC78B7C}" dt="2020-08-18T13:20:36.797" v="61" actId="20577"/>
      <pc:docMkLst>
        <pc:docMk/>
      </pc:docMkLst>
      <pc:sldChg chg="modSp">
        <pc:chgData name="Kate Wilcox" userId="S::kate.wilcox@sas.ac.uk::b8ff324c-ecd0-478d-870e-a748d33e045d" providerId="AD" clId="Web-{4FD4E513-34BA-224C-01AE-3F7B9DC78B7C}" dt="2020-08-18T13:20:36.797" v="61" actId="20577"/>
        <pc:sldMkLst>
          <pc:docMk/>
          <pc:sldMk cId="0" sldId="336"/>
        </pc:sldMkLst>
        <pc:spChg chg="mod">
          <ac:chgData name="Kate Wilcox" userId="S::kate.wilcox@sas.ac.uk::b8ff324c-ecd0-478d-870e-a748d33e045d" providerId="AD" clId="Web-{4FD4E513-34BA-224C-01AE-3F7B9DC78B7C}" dt="2020-08-18T13:20:36.797" v="61" actId="20577"/>
          <ac:spMkLst>
            <pc:docMk/>
            <pc:sldMk cId="0" sldId="336"/>
            <ac:spMk id="28675" creationId="{2947270F-9D64-453F-BEE7-E54DE663C659}"/>
          </ac:spMkLst>
        </pc:spChg>
      </pc:sldChg>
    </pc:docChg>
  </pc:docChgLst>
  <pc:docChgLst>
    <pc:chgData name="Kate Wilcox" userId="S::kate.wilcox@sas.ac.uk::b8ff324c-ecd0-478d-870e-a748d33e045d" providerId="AD" clId="Web-{DA6159A5-6147-66E5-521D-4AC0AE9AE4DF}"/>
    <pc:docChg chg="addSld modSld">
      <pc:chgData name="Kate Wilcox" userId="S::kate.wilcox@sas.ac.uk::b8ff324c-ecd0-478d-870e-a748d33e045d" providerId="AD" clId="Web-{DA6159A5-6147-66E5-521D-4AC0AE9AE4DF}" dt="2020-09-05T10:27:49.144" v="12"/>
      <pc:docMkLst>
        <pc:docMk/>
      </pc:docMkLst>
      <pc:sldChg chg="addSp delSp modSp new">
        <pc:chgData name="Kate Wilcox" userId="S::kate.wilcox@sas.ac.uk::b8ff324c-ecd0-478d-870e-a748d33e045d" providerId="AD" clId="Web-{DA6159A5-6147-66E5-521D-4AC0AE9AE4DF}" dt="2020-09-05T10:27:49.144" v="12"/>
        <pc:sldMkLst>
          <pc:docMk/>
          <pc:sldMk cId="2462236265" sldId="354"/>
        </pc:sldMkLst>
        <pc:spChg chg="del">
          <ac:chgData name="Kate Wilcox" userId="S::kate.wilcox@sas.ac.uk::b8ff324c-ecd0-478d-870e-a748d33e045d" providerId="AD" clId="Web-{DA6159A5-6147-66E5-521D-4AC0AE9AE4DF}" dt="2020-09-05T10:26:31.110" v="1"/>
          <ac:spMkLst>
            <pc:docMk/>
            <pc:sldMk cId="2462236265" sldId="354"/>
            <ac:spMk id="3" creationId="{A779999F-2887-45F0-A387-AA56F04E5343}"/>
          </ac:spMkLst>
        </pc:spChg>
        <pc:spChg chg="add del mod">
          <ac:chgData name="Kate Wilcox" userId="S::kate.wilcox@sas.ac.uk::b8ff324c-ecd0-478d-870e-a748d33e045d" providerId="AD" clId="Web-{DA6159A5-6147-66E5-521D-4AC0AE9AE4DF}" dt="2020-09-05T10:27:06.189" v="5"/>
          <ac:spMkLst>
            <pc:docMk/>
            <pc:sldMk cId="2462236265" sldId="354"/>
            <ac:spMk id="6" creationId="{AD3D225A-E2AB-4CED-81DD-757DE669F600}"/>
          </ac:spMkLst>
        </pc:spChg>
        <pc:picChg chg="add del mod ord">
          <ac:chgData name="Kate Wilcox" userId="S::kate.wilcox@sas.ac.uk::b8ff324c-ecd0-478d-870e-a748d33e045d" providerId="AD" clId="Web-{DA6159A5-6147-66E5-521D-4AC0AE9AE4DF}" dt="2020-09-05T10:26:46.829" v="4"/>
          <ac:picMkLst>
            <pc:docMk/>
            <pc:sldMk cId="2462236265" sldId="354"/>
            <ac:picMk id="4" creationId="{9DD1A024-D22E-434E-9449-F056D561A81B}"/>
          </ac:picMkLst>
        </pc:picChg>
        <pc:picChg chg="add mod ord modCrop">
          <ac:chgData name="Kate Wilcox" userId="S::kate.wilcox@sas.ac.uk::b8ff324c-ecd0-478d-870e-a748d33e045d" providerId="AD" clId="Web-{DA6159A5-6147-66E5-521D-4AC0AE9AE4DF}" dt="2020-09-05T10:27:49.144" v="12"/>
          <ac:picMkLst>
            <pc:docMk/>
            <pc:sldMk cId="2462236265" sldId="354"/>
            <ac:picMk id="7" creationId="{E7C3D49B-7259-482E-8C47-441D77C44B8F}"/>
          </ac:picMkLst>
        </pc:picChg>
      </pc:sldChg>
    </pc:docChg>
  </pc:docChgLst>
  <pc:docChgLst>
    <pc:chgData name="Michael Townsend" userId="S::michael.townsend@sas.ac.uk::760af930-b37b-4631-a275-a425c15da6ae" providerId="AD" clId="Web-{49FE0F2C-FB8C-1329-1C7E-09E3B2E3F816}"/>
    <pc:docChg chg="sldOrd">
      <pc:chgData name="Michael Townsend" userId="S::michael.townsend@sas.ac.uk::760af930-b37b-4631-a275-a425c15da6ae" providerId="AD" clId="Web-{49FE0F2C-FB8C-1329-1C7E-09E3B2E3F816}" dt="2020-09-11T12:01:27.775" v="0"/>
      <pc:docMkLst>
        <pc:docMk/>
      </pc:docMkLst>
      <pc:sldChg chg="ord">
        <pc:chgData name="Michael Townsend" userId="S::michael.townsend@sas.ac.uk::760af930-b37b-4631-a275-a425c15da6ae" providerId="AD" clId="Web-{49FE0F2C-FB8C-1329-1C7E-09E3B2E3F816}" dt="2020-09-11T12:01:27.775" v="0"/>
        <pc:sldMkLst>
          <pc:docMk/>
          <pc:sldMk cId="1195091954" sldId="367"/>
        </pc:sldMkLst>
      </pc:sldChg>
    </pc:docChg>
  </pc:docChgLst>
  <pc:docChgLst>
    <pc:chgData name="Kate Wilcox" userId="S::kate.wilcox@sas.ac.uk::b8ff324c-ecd0-478d-870e-a748d33e045d" providerId="AD" clId="Web-{EEFFC692-EBE5-BAC8-F6A3-DF766B3DA0D5}"/>
    <pc:docChg chg="addSld modSld">
      <pc:chgData name="Kate Wilcox" userId="S::kate.wilcox@sas.ac.uk::b8ff324c-ecd0-478d-870e-a748d33e045d" providerId="AD" clId="Web-{EEFFC692-EBE5-BAC8-F6A3-DF766B3DA0D5}" dt="2020-09-15T11:12:39.214" v="41"/>
      <pc:docMkLst>
        <pc:docMk/>
      </pc:docMkLst>
      <pc:sldChg chg="modSp">
        <pc:chgData name="Kate Wilcox" userId="S::kate.wilcox@sas.ac.uk::b8ff324c-ecd0-478d-870e-a748d33e045d" providerId="AD" clId="Web-{EEFFC692-EBE5-BAC8-F6A3-DF766B3DA0D5}" dt="2020-09-15T11:06:29.759" v="5" actId="20577"/>
        <pc:sldMkLst>
          <pc:docMk/>
          <pc:sldMk cId="1966246370" sldId="360"/>
        </pc:sldMkLst>
        <pc:spChg chg="mod">
          <ac:chgData name="Kate Wilcox" userId="S::kate.wilcox@sas.ac.uk::b8ff324c-ecd0-478d-870e-a748d33e045d" providerId="AD" clId="Web-{EEFFC692-EBE5-BAC8-F6A3-DF766B3DA0D5}" dt="2020-09-15T11:06:11.228" v="2" actId="20577"/>
          <ac:spMkLst>
            <pc:docMk/>
            <pc:sldMk cId="1966246370" sldId="360"/>
            <ac:spMk id="6" creationId="{00000000-0000-0000-0000-000000000000}"/>
          </ac:spMkLst>
        </pc:spChg>
        <pc:spChg chg="mod">
          <ac:chgData name="Kate Wilcox" userId="S::kate.wilcox@sas.ac.uk::b8ff324c-ecd0-478d-870e-a748d33e045d" providerId="AD" clId="Web-{EEFFC692-EBE5-BAC8-F6A3-DF766B3DA0D5}" dt="2020-09-15T11:06:29.759" v="5" actId="20577"/>
          <ac:spMkLst>
            <pc:docMk/>
            <pc:sldMk cId="1966246370" sldId="360"/>
            <ac:spMk id="9" creationId="{00000000-0000-0000-0000-000000000000}"/>
          </ac:spMkLst>
        </pc:spChg>
      </pc:sldChg>
      <pc:sldChg chg="modSp add replId">
        <pc:chgData name="Kate Wilcox" userId="S::kate.wilcox@sas.ac.uk::b8ff324c-ecd0-478d-870e-a748d33e045d" providerId="AD" clId="Web-{EEFFC692-EBE5-BAC8-F6A3-DF766B3DA0D5}" dt="2020-09-15T11:09:34.182" v="21" actId="20577"/>
        <pc:sldMkLst>
          <pc:docMk/>
          <pc:sldMk cId="316532314" sldId="392"/>
        </pc:sldMkLst>
        <pc:spChg chg="mod">
          <ac:chgData name="Kate Wilcox" userId="S::kate.wilcox@sas.ac.uk::b8ff324c-ecd0-478d-870e-a748d33e045d" providerId="AD" clId="Web-{EEFFC692-EBE5-BAC8-F6A3-DF766B3DA0D5}" dt="2020-09-15T11:09:21.088" v="18" actId="20577"/>
          <ac:spMkLst>
            <pc:docMk/>
            <pc:sldMk cId="316532314" sldId="392"/>
            <ac:spMk id="6" creationId="{00000000-0000-0000-0000-000000000000}"/>
          </ac:spMkLst>
        </pc:spChg>
        <pc:spChg chg="mod">
          <ac:chgData name="Kate Wilcox" userId="S::kate.wilcox@sas.ac.uk::b8ff324c-ecd0-478d-870e-a748d33e045d" providerId="AD" clId="Web-{EEFFC692-EBE5-BAC8-F6A3-DF766B3DA0D5}" dt="2020-09-15T11:09:34.182" v="21" actId="20577"/>
          <ac:spMkLst>
            <pc:docMk/>
            <pc:sldMk cId="316532314" sldId="392"/>
            <ac:spMk id="9" creationId="{00000000-0000-0000-0000-000000000000}"/>
          </ac:spMkLst>
        </pc:spChg>
      </pc:sldChg>
      <pc:sldChg chg="modSp add replId addCm">
        <pc:chgData name="Kate Wilcox" userId="S::kate.wilcox@sas.ac.uk::b8ff324c-ecd0-478d-870e-a748d33e045d" providerId="AD" clId="Web-{EEFFC692-EBE5-BAC8-F6A3-DF766B3DA0D5}" dt="2020-09-15T11:12:39.214" v="41"/>
        <pc:sldMkLst>
          <pc:docMk/>
          <pc:sldMk cId="1427174830" sldId="393"/>
        </pc:sldMkLst>
        <pc:spChg chg="mod">
          <ac:chgData name="Kate Wilcox" userId="S::kate.wilcox@sas.ac.uk::b8ff324c-ecd0-478d-870e-a748d33e045d" providerId="AD" clId="Web-{EEFFC692-EBE5-BAC8-F6A3-DF766B3DA0D5}" dt="2020-09-15T11:10:12.369" v="27" actId="20577"/>
          <ac:spMkLst>
            <pc:docMk/>
            <pc:sldMk cId="1427174830" sldId="393"/>
            <ac:spMk id="6" creationId="{00000000-0000-0000-0000-000000000000}"/>
          </ac:spMkLst>
        </pc:spChg>
      </pc:sldChg>
      <pc:sldChg chg="modSp add replId">
        <pc:chgData name="Kate Wilcox" userId="S::kate.wilcox@sas.ac.uk::b8ff324c-ecd0-478d-870e-a748d33e045d" providerId="AD" clId="Web-{EEFFC692-EBE5-BAC8-F6A3-DF766B3DA0D5}" dt="2020-09-15T11:08:44.291" v="14" actId="20577"/>
        <pc:sldMkLst>
          <pc:docMk/>
          <pc:sldMk cId="3322028074" sldId="394"/>
        </pc:sldMkLst>
        <pc:spChg chg="mod">
          <ac:chgData name="Kate Wilcox" userId="S::kate.wilcox@sas.ac.uk::b8ff324c-ecd0-478d-870e-a748d33e045d" providerId="AD" clId="Web-{EEFFC692-EBE5-BAC8-F6A3-DF766B3DA0D5}" dt="2020-09-15T11:08:44.291" v="14" actId="20577"/>
          <ac:spMkLst>
            <pc:docMk/>
            <pc:sldMk cId="3322028074" sldId="394"/>
            <ac:spMk id="6" creationId="{00000000-0000-0000-0000-000000000000}"/>
          </ac:spMkLst>
        </pc:spChg>
      </pc:sldChg>
      <pc:sldChg chg="addSp modSp add replId">
        <pc:chgData name="Kate Wilcox" userId="S::kate.wilcox@sas.ac.uk::b8ff324c-ecd0-478d-870e-a748d33e045d" providerId="AD" clId="Web-{EEFFC692-EBE5-BAC8-F6A3-DF766B3DA0D5}" dt="2020-09-15T11:11:37.041" v="40" actId="14100"/>
        <pc:sldMkLst>
          <pc:docMk/>
          <pc:sldMk cId="2926884655" sldId="395"/>
        </pc:sldMkLst>
        <pc:spChg chg="mod">
          <ac:chgData name="Kate Wilcox" userId="S::kate.wilcox@sas.ac.uk::b8ff324c-ecd0-478d-870e-a748d33e045d" providerId="AD" clId="Web-{EEFFC692-EBE5-BAC8-F6A3-DF766B3DA0D5}" dt="2020-09-15T11:11:25.620" v="33" actId="20577"/>
          <ac:spMkLst>
            <pc:docMk/>
            <pc:sldMk cId="2926884655" sldId="395"/>
            <ac:spMk id="6" creationId="{00000000-0000-0000-0000-000000000000}"/>
          </ac:spMkLst>
        </pc:spChg>
        <pc:spChg chg="mod">
          <ac:chgData name="Kate Wilcox" userId="S::kate.wilcox@sas.ac.uk::b8ff324c-ecd0-478d-870e-a748d33e045d" providerId="AD" clId="Web-{EEFFC692-EBE5-BAC8-F6A3-DF766B3DA0D5}" dt="2020-09-15T11:11:27.854" v="35" actId="20577"/>
          <ac:spMkLst>
            <pc:docMk/>
            <pc:sldMk cId="2926884655" sldId="395"/>
            <ac:spMk id="9" creationId="{00000000-0000-0000-0000-000000000000}"/>
          </ac:spMkLst>
        </pc:spChg>
        <pc:picChg chg="add mod">
          <ac:chgData name="Kate Wilcox" userId="S::kate.wilcox@sas.ac.uk::b8ff324c-ecd0-478d-870e-a748d33e045d" providerId="AD" clId="Web-{EEFFC692-EBE5-BAC8-F6A3-DF766B3DA0D5}" dt="2020-09-15T11:11:37.041" v="40" actId="14100"/>
          <ac:picMkLst>
            <pc:docMk/>
            <pc:sldMk cId="2926884655" sldId="395"/>
            <ac:picMk id="2" creationId="{EBC9262F-FB67-4896-8FEA-C6F177D15F3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686B8-30B8-48BB-8365-068E1D22F8C4}" type="datetimeFigureOut">
              <a:rPr lang="en-GB" smtClean="0">
                <a:latin typeface="Calibri" panose="020F0502020204030204" pitchFamily="34" charset="0"/>
              </a:rPr>
              <a:t>21/09/2020</a:t>
            </a:fld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D02A5-CC47-4979-B7CD-1B89FB3898AF}" type="slidenum">
              <a:rPr lang="en-GB" smtClean="0">
                <a:latin typeface="Calibri" panose="020F0502020204030204" pitchFamily="34" charset="0"/>
              </a:rPr>
              <a:t>‹#›</a:t>
            </a:fld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21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CFFFD5-C1B8-4AB0-AD49-1BF74F7838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D2808-9399-47FF-8DAF-33C0C51685C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231C1E1-4382-46AF-8B72-1FF212EE31DC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5CD209F-CC06-4E10-8B20-DC19A9B680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E363726-AC5F-42DD-8AB4-16A4A33062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66A6A-4DB2-4708-AB4A-2BC955B292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5472-0A0A-4F28-B457-2F333BCAC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fld id="{3701EE1B-5008-4CB2-9161-F4C8B1B9C0EA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General IHR intro (where needed)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1EE1B-5008-4CB2-9161-F4C8B1B9C0EA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709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Quick one-slide intro (to</a:t>
            </a:r>
            <a:r>
              <a:rPr lang="en-GB" baseline="0" dirty="0" smtClean="0"/>
              <a:t> be used separately from rest)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1EE1B-5008-4CB2-9161-F4C8B1B9C0EA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076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Skip this?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1EE1B-5008-4CB2-9161-F4C8B1B9C0EA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8652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SAS</a:t>
            </a:r>
            <a:r>
              <a:rPr lang="en-GB" baseline="0" dirty="0" smtClean="0"/>
              <a:t> users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1EE1B-5008-4CB2-9161-F4C8B1B9C0EA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7605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History</a:t>
            </a:r>
            <a:r>
              <a:rPr lang="en-GB" baseline="0" dirty="0" smtClean="0"/>
              <a:t> day is our annual event celebrating and helping you to discover more about History collections. This year it will be online on Thursday 19 November. There are a range of diverse sessions including collection and resource tours, </a:t>
            </a:r>
            <a:r>
              <a:rPr lang="en-GB" baseline="0" dirty="0" smtClean="0"/>
              <a:t>a live-streamed </a:t>
            </a:r>
            <a:r>
              <a:rPr lang="en-GB" baseline="0" dirty="0" smtClean="0"/>
              <a:t>walking </a:t>
            </a:r>
            <a:r>
              <a:rPr lang="en-GB" baseline="0" dirty="0" smtClean="0"/>
              <a:t>tour, </a:t>
            </a:r>
            <a:r>
              <a:rPr lang="en-GB" baseline="0" dirty="0" smtClean="0"/>
              <a:t>Q&amp;As and panel discussions on archiving 2020, local history and digital history.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1EE1B-5008-4CB2-9161-F4C8B1B9C0EA}" type="slidenum">
              <a:rPr lang="en-GB" altLang="en-US" smtClean="0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555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HR Letterhead for Word.jpg">
            <a:extLst>
              <a:ext uri="{FF2B5EF4-FFF2-40B4-BE49-F238E27FC236}">
                <a16:creationId xmlns:a16="http://schemas.microsoft.com/office/drawing/2014/main" id="{ABCF1A11-27EE-47E1-82FF-5F73394F7B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346A5F-DCB6-4033-8B6E-DDF4C83B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E0C1C-EE9E-4C93-AF8F-70C111016113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CE9231-F673-42ED-A3EA-DB975C4CE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CF1AF0-62C6-407B-A8DB-DAC3684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B0C79D-F813-4523-B95C-7818F36D94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882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14CF-122A-4E45-81D9-E70D2598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D708-2807-4500-908C-4187673BD852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A4DD0-57AD-4772-BF0C-DB1ACFF82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67A13-6780-4621-AA02-1A600FFA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B5E88-1EC3-43CB-B34A-15A5532B18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537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9C57E-A9E1-447C-8562-40583901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4F4CF-4EE2-4A9E-A062-FAD3758A37AC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7A7BD-A667-40A5-B088-2C4218BC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C1E0F-3D22-454E-BE6A-BFFA2B02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1AB19-0DD1-4CFD-A78F-8B4CC9C29EE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749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9E677-0FAC-4CD3-B002-8517299A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09FAE-F16A-49E5-BE88-EC85F7523A65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D1590-6C2F-4F2E-9FD6-3A0856D28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10650-EDEE-48D5-A88E-E20321EC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31C46-8B53-40D4-A7C2-DCF2119662C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994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0B8AC-7C3B-413C-8E89-0E5CBE93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46768-7C12-4451-9809-990B3CED273F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62C8D-1FDB-4272-A21A-39A3BA48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7510B-B7BD-4F79-8895-F2863BD4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3B750-5477-4E3B-BA60-57998620A9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985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46B5EB-31B4-4434-B532-D0E611FB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DAE24-8944-4517-B466-CF1EBB88E454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C18968-0536-4BC9-BBA5-677F154B5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D1BF53-1D4F-4BF7-B7B3-18461154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33632-751D-4DDE-B14E-EC810BF17E8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8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80FADC-4E56-431C-90DA-42DFE67D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BA534-2212-4968-AB35-B410C974275B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61A46F2-EFEF-491E-A21E-34EDBD0D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A662BB-0E12-46E9-8F52-E1FA7EECF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B0DE6-E1E9-4ECB-8E07-6A07653863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6928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2932A4A-629E-4C49-8358-7E46EA261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308C9-9CE5-492F-A547-85D401FA251A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5E6AD6-F548-439B-B18F-BEB9D090B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1B343-7E80-48B8-AC38-606248D9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3A2A4-171C-475C-926C-EE8125A7A2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308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DB9EE32-D4A6-4194-932B-5232C7C6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C48F4-8888-4361-AB28-B6FBC94E2B90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4C4488-89AB-44A2-880D-E2F2A630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3CBCB5-0FD9-4852-ACC9-821D13CB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31B47-9931-4844-A501-F8C92841E0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176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A7DDB9-0C0E-4A44-9D70-B4A1D28E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82685-19BA-43FB-BA77-EDFCEBF12811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D6FB86-C40B-4482-BCCB-D3C7092A7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852A0B-F39A-4BD8-B73A-07ABC490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AF351-55E2-4613-BB4C-373D4E762C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502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29B3AA-7F19-450D-9024-6583255C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F4B47-B876-4336-A246-8FC7DBA36779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AAFC91-4B70-449E-A6AB-8A42B5ED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0E93CF-9D7E-4430-997A-99B57229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67AED-A03E-4F68-8553-0719B5C5B3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62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BFA0AA3-9617-4AE7-A981-416A9E9985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FD1CD79-FFBA-45F7-A2C7-2B8F5729F9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6AF8D-269D-49D3-A287-02EEDF4FB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B1C95F-C24A-4E57-BF42-1D23D093141E}" type="datetimeFigureOut">
              <a:rPr lang="en-GB"/>
              <a:pPr>
                <a:defRPr/>
              </a:pPr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8D306-8454-42C4-B295-04D5DFA9C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A4801-5467-4AE0-A447-5C694B37F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8D3F60C-D829-4934-AEFB-6BA4542A522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story.ac.uk/events/history-day-202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aseline="30000"/>
              <a:t>history.ac.uk/library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523" y="2971800"/>
            <a:ext cx="3734578" cy="3570208"/>
          </a:xfrm>
          <a:prstGeom prst="rect">
            <a:avLst/>
          </a:prstGeom>
          <a:solidFill>
            <a:srgbClr val="6B4D5E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</a:rPr>
              <a:t>Institute of</a:t>
            </a:r>
          </a:p>
          <a:p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</a:rPr>
              <a:t>Historical Research</a:t>
            </a:r>
          </a:p>
          <a:p>
            <a:endParaRPr lang="en-GB" sz="4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  <a:p>
            <a:r>
              <a:rPr lang="en-GB" sz="3000" dirty="0" err="1">
                <a:solidFill>
                  <a:schemeClr val="bg1"/>
                </a:solidFill>
                <a:latin typeface="Calibri" panose="020F0502020204030204" pitchFamily="34" charset="0"/>
              </a:rPr>
              <a:t>Wohl</a:t>
            </a:r>
            <a:r>
              <a:rPr lang="en-GB" sz="3000" dirty="0">
                <a:solidFill>
                  <a:schemeClr val="bg1"/>
                </a:solidFill>
                <a:latin typeface="Calibri" panose="020F0502020204030204" pitchFamily="34" charset="0"/>
              </a:rPr>
              <a:t> Library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9745" y="2971800"/>
            <a:ext cx="4051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0" baseline="30000" dirty="0" smtClean="0">
                <a:solidFill>
                  <a:srgbClr val="4A253A"/>
                </a:solidFill>
                <a:latin typeface="Calibri" panose="020F0502020204030204" pitchFamily="34" charset="0"/>
              </a:rPr>
              <a:t>IHR library services and collections</a:t>
            </a:r>
            <a:endParaRPr lang="en-GB" sz="6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7224" y="6290656"/>
            <a:ext cx="337935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Collection locations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latin typeface="Calibri"/>
                <a:cs typeface="Calibri"/>
              </a:rPr>
              <a:t>Floor 1</a:t>
            </a:r>
            <a:r>
              <a:rPr lang="en-GB" altLang="en-US" sz="2000" dirty="0">
                <a:latin typeface="Calibri"/>
                <a:cs typeface="Calibri"/>
              </a:rPr>
              <a:t>: Britain and Ireland, Religious History, Byzantine Empire and the </a:t>
            </a:r>
            <a:r>
              <a:rPr lang="en-GB" altLang="en-US" sz="2000" dirty="0" smtClean="0">
                <a:latin typeface="Calibri"/>
                <a:cs typeface="Calibri"/>
              </a:rPr>
              <a:t>Crusades</a:t>
            </a:r>
            <a:endParaRPr lang="en-GB" altLang="en-US" sz="2000" dirty="0">
              <a:latin typeface="Calibri" panose="020F0502020204030204" pitchFamily="34" charset="0"/>
              <a:cs typeface="Calibri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latin typeface="Calibri"/>
                <a:cs typeface="Calibri"/>
              </a:rPr>
              <a:t>Floor 2</a:t>
            </a:r>
            <a:r>
              <a:rPr lang="en-GB" altLang="en-US" sz="2000" dirty="0">
                <a:latin typeface="Calibri"/>
                <a:cs typeface="Calibri"/>
              </a:rPr>
              <a:t>: </a:t>
            </a:r>
            <a:r>
              <a:rPr lang="en-GB" altLang="en-US" sz="2000" dirty="0" smtClean="0">
                <a:latin typeface="Calibri"/>
                <a:cs typeface="Calibri"/>
              </a:rPr>
              <a:t>Historiography </a:t>
            </a:r>
            <a:r>
              <a:rPr lang="en-GB" altLang="en-US" sz="2000" dirty="0">
                <a:latin typeface="Calibri"/>
                <a:cs typeface="Calibri"/>
              </a:rPr>
              <a:t>and Methodology, </a:t>
            </a:r>
            <a:r>
              <a:rPr lang="en-GB" altLang="en-US" sz="2000" dirty="0" smtClean="0">
                <a:latin typeface="Calibri"/>
                <a:cs typeface="Calibri"/>
              </a:rPr>
              <a:t>France</a:t>
            </a:r>
            <a:r>
              <a:rPr lang="en-GB" altLang="en-US" sz="2000" dirty="0">
                <a:latin typeface="Calibri"/>
                <a:cs typeface="Calibri"/>
              </a:rPr>
              <a:t>, Germany, Italy, Low Countries, Portugal, </a:t>
            </a:r>
            <a:r>
              <a:rPr lang="en-GB" altLang="en-US" sz="2000" dirty="0" smtClean="0">
                <a:latin typeface="Calibri"/>
                <a:cs typeface="Calibri"/>
              </a:rPr>
              <a:t>Spain, Jewish history</a:t>
            </a:r>
            <a:r>
              <a:rPr lang="en-GB" altLang="en-US" sz="2000" dirty="0">
                <a:latin typeface="Calibri"/>
                <a:cs typeface="Calibri"/>
              </a:rPr>
              <a:t>, </a:t>
            </a:r>
            <a:r>
              <a:rPr lang="en-GB" altLang="en-US" sz="2000" dirty="0" smtClean="0">
                <a:latin typeface="Calibri"/>
                <a:cs typeface="Calibri"/>
              </a:rPr>
              <a:t>North America, Latin </a:t>
            </a:r>
            <a:r>
              <a:rPr lang="en-GB" altLang="en-US" sz="2000" dirty="0">
                <a:latin typeface="Calibri"/>
                <a:cs typeface="Calibri"/>
              </a:rPr>
              <a:t>American </a:t>
            </a:r>
            <a:r>
              <a:rPr lang="en-GB" altLang="en-US" sz="2000" dirty="0" smtClean="0">
                <a:latin typeface="Calibri"/>
                <a:cs typeface="Calibri"/>
              </a:rPr>
              <a:t>and Mexican history</a:t>
            </a:r>
            <a:endParaRPr lang="en-GB" altLang="en-US" sz="2000" dirty="0">
              <a:latin typeface="Calibri" panose="020F0502020204030204" pitchFamily="34" charset="0"/>
              <a:cs typeface="Calibri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latin typeface="Calibri"/>
                <a:cs typeface="Calibri"/>
              </a:rPr>
              <a:t>Ground floor</a:t>
            </a:r>
            <a:r>
              <a:rPr lang="en-GB" altLang="en-US" sz="2000" dirty="0">
                <a:latin typeface="Calibri"/>
                <a:cs typeface="Calibri"/>
              </a:rPr>
              <a:t>: Common room and current periodicals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latin typeface="Calibri"/>
                <a:cs typeface="Calibri"/>
              </a:rPr>
              <a:t>Lower ground floor</a:t>
            </a:r>
            <a:r>
              <a:rPr lang="en-GB" altLang="en-US" sz="2000" dirty="0">
                <a:latin typeface="Calibri"/>
                <a:cs typeface="Calibri"/>
              </a:rPr>
              <a:t>: Military/International relations, the History of Universities</a:t>
            </a:r>
            <a:endParaRPr lang="en-GB" altLang="en-US" sz="2000" dirty="0">
              <a:latin typeface="Calibri" panose="020F0502020204030204" pitchFamily="34" charset="0"/>
              <a:cs typeface="Calibri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b="1" dirty="0">
                <a:latin typeface="Calibri"/>
                <a:cs typeface="Calibri"/>
              </a:rPr>
              <a:t>Onsite store and offsite store: </a:t>
            </a:r>
            <a:r>
              <a:rPr lang="en-GB" altLang="en-US" sz="2000" dirty="0">
                <a:latin typeface="Calibri"/>
                <a:cs typeface="Calibri"/>
              </a:rPr>
              <a:t>items can be requested in </a:t>
            </a:r>
            <a:r>
              <a:rPr lang="en-GB" altLang="en-US" sz="2000" dirty="0" smtClean="0">
                <a:latin typeface="Calibri"/>
                <a:cs typeface="Calibri"/>
              </a:rPr>
              <a:t>advance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latin typeface="Calibri"/>
                <a:cs typeface="Calibri"/>
              </a:rPr>
              <a:t>Collections are all for library use only</a:t>
            </a:r>
            <a:r>
              <a:rPr lang="en-GB" altLang="en-US" sz="2000" dirty="0">
                <a:latin typeface="Calibri"/>
                <a:cs typeface="Calibri"/>
              </a:rPr>
              <a:t> </a:t>
            </a:r>
            <a:endParaRPr lang="en-GB" altLang="en-US" sz="2000" b="1" dirty="0">
              <a:latin typeface="Calibri" panose="020F0502020204030204" pitchFamily="34" charset="0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7224" y="6290656"/>
            <a:ext cx="337935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8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42627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 smtClean="0">
                <a:solidFill>
                  <a:srgbClr val="4A253A"/>
                </a:solidFill>
                <a:latin typeface="Calibri" panose="020F0502020204030204" pitchFamily="34" charset="0"/>
              </a:rPr>
              <a:t>Closed access: need to request</a:t>
            </a:r>
            <a:endParaRPr lang="en-GB" sz="6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  <a:p>
            <a:pPr lvl="7">
              <a:spcAft>
                <a:spcPts val="600"/>
              </a:spcAft>
            </a:pPr>
            <a:r>
              <a:rPr lang="en-GB" altLang="en-US" sz="2000" b="1" dirty="0">
                <a:latin typeface="Calibri"/>
                <a:cs typeface="Calibri"/>
              </a:rPr>
              <a:t>Onsite store</a:t>
            </a:r>
            <a:endParaRPr lang="en-GB" altLang="en-US" sz="2000" dirty="0">
              <a:latin typeface="Calibri"/>
              <a:cs typeface="Calibri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/>
                <a:cs typeface="Calibri"/>
              </a:rPr>
              <a:t>Periodicals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/>
                <a:cs typeface="Calibri"/>
              </a:rPr>
              <a:t>African, Asian and Australasian History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/>
                <a:cs typeface="Calibri"/>
              </a:rPr>
              <a:t>Austrian, Swiss, Scandinavian History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/>
                <a:cs typeface="Calibri"/>
              </a:rPr>
              <a:t>Latin America, US Congressional Records and US State History 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/>
                <a:cs typeface="Calibri"/>
              </a:rPr>
              <a:t>Theses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endParaRPr lang="en-GB" altLang="en-US" sz="1600" dirty="0">
              <a:latin typeface="Calibri"/>
              <a:cs typeface="Calibri"/>
            </a:endParaRPr>
          </a:p>
          <a:p>
            <a:pPr lvl="7">
              <a:spcAft>
                <a:spcPts val="600"/>
              </a:spcAft>
            </a:pPr>
            <a:r>
              <a:rPr lang="en-GB" altLang="en-US" sz="2000" b="1" dirty="0">
                <a:latin typeface="Calibri"/>
                <a:cs typeface="Calibri"/>
              </a:rPr>
              <a:t>Offsite store</a:t>
            </a:r>
            <a:endParaRPr lang="en-GB" altLang="en-US" sz="2000" dirty="0">
              <a:latin typeface="Calibri"/>
              <a:cs typeface="Calibri"/>
            </a:endParaRP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/>
                <a:cs typeface="Calibri"/>
              </a:rPr>
              <a:t>General Bibliographic Works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/>
                <a:cs typeface="Calibri"/>
              </a:rPr>
              <a:t>European Parliamentary Papers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/>
                <a:cs typeface="Calibri"/>
              </a:rPr>
              <a:t>The Canada and Dublin Gazette</a:t>
            </a:r>
          </a:p>
          <a:p>
            <a:pPr marL="4000500" lvl="8" indent="-342900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Calibri"/>
                <a:cs typeface="Calibri"/>
              </a:rPr>
              <a:t>East European History</a:t>
            </a: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7224" y="6290656"/>
            <a:ext cx="337935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  <p:pic>
        <p:nvPicPr>
          <p:cNvPr id="5" name="Picture 12" descr="A picture containing building, long, train, platform&#10;&#10;Description automatically generated">
            <a:extLst>
              <a:ext uri="{FF2B5EF4-FFF2-40B4-BE49-F238E27FC236}">
                <a16:creationId xmlns:a16="http://schemas.microsoft.com/office/drawing/2014/main" id="{B6D70A25-96D3-451C-BE9E-23558E0BBE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59624" y="2295525"/>
            <a:ext cx="2497419" cy="3744913"/>
          </a:xfr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902571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335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Online resources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Most are </a:t>
            </a:r>
            <a:r>
              <a:rPr lang="en-GB" sz="2000" dirty="0" smtClean="0">
                <a:latin typeface="+mn-lt"/>
              </a:rPr>
              <a:t>available in library reading rooms only due to licence restrictions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Links </a:t>
            </a:r>
            <a:r>
              <a:rPr lang="en-GB" sz="2000" dirty="0">
                <a:latin typeface="+mn-lt"/>
              </a:rPr>
              <a:t>to free online resources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Historic databases, digitised sources, parliamentary sources, newspapers, guides to sources 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Ask if you need any help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5851" y="6290656"/>
            <a:ext cx="788073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history.ac.uk/library/collections/online-resources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4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3411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Online </a:t>
            </a:r>
            <a:r>
              <a:rPr lang="en-GB" sz="6000" baseline="30000" dirty="0" smtClean="0">
                <a:solidFill>
                  <a:srgbClr val="4A253A"/>
                </a:solidFill>
                <a:latin typeface="Calibri" panose="020F0502020204030204" pitchFamily="34" charset="0"/>
              </a:rPr>
              <a:t>resources (SAS users)</a:t>
            </a:r>
            <a:endParaRPr lang="en-GB" sz="6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Can be accessed offsite with your student card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Links to free online resources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Historic databases, digitised sources, parliamentary sources, newspapers, guides to </a:t>
            </a:r>
            <a:r>
              <a:rPr lang="en-GB" sz="2000" dirty="0" smtClean="0">
                <a:latin typeface="+mn-lt"/>
              </a:rPr>
              <a:t>sources.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Historic </a:t>
            </a:r>
            <a:r>
              <a:rPr lang="en-GB" sz="2000" dirty="0" err="1" smtClean="0">
                <a:latin typeface="+mn-lt"/>
              </a:rPr>
              <a:t>Digimap</a:t>
            </a:r>
            <a:r>
              <a:rPr lang="en-GB" sz="2000" dirty="0" smtClean="0">
                <a:latin typeface="+mn-lt"/>
              </a:rPr>
              <a:t> </a:t>
            </a:r>
            <a:endParaRPr lang="en-GB" sz="2000" dirty="0"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Ask if you need any help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5851" y="6290656"/>
            <a:ext cx="788073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history.ac.uk/library/collections/online-resources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6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Curated list of resources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85775" y="6368434"/>
            <a:ext cx="8543924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</a:t>
            </a:r>
            <a:r>
              <a:rPr lang="en-GB" sz="2800" baseline="30000" dirty="0" err="1">
                <a:solidFill>
                  <a:srgbClr val="4A253A"/>
                </a:solidFill>
                <a:latin typeface="Calibri" panose="020F0502020204030204" pitchFamily="34" charset="0"/>
              </a:rPr>
              <a:t>librarycollections</a:t>
            </a:r>
            <a:r>
              <a:rPr lang="en-GB" sz="28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/online-resources/open-access-resources 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  <p:pic>
        <p:nvPicPr>
          <p:cNvPr id="8" name="Picture 6" descr="A picture containing book, person, indoor, shelf&#10;&#10;Description automatically generated">
            <a:extLst>
              <a:ext uri="{FF2B5EF4-FFF2-40B4-BE49-F238E27FC236}">
                <a16:creationId xmlns:a16="http://schemas.microsoft.com/office/drawing/2014/main" id="{33B166A0-EBD5-453E-ACD3-1826CCA8E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22" y="2295525"/>
            <a:ext cx="7178756" cy="225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6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Location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alibri"/>
                <a:cs typeface="Calibri"/>
              </a:rPr>
              <a:t>Senate House North Block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err="1">
                <a:latin typeface="Calibri"/>
                <a:cs typeface="Calibri"/>
              </a:rPr>
              <a:t>Malet</a:t>
            </a:r>
            <a:r>
              <a:rPr lang="en-GB" altLang="en-US" sz="2000" dirty="0">
                <a:latin typeface="Calibri"/>
                <a:cs typeface="Calibri"/>
              </a:rPr>
              <a:t> street or Russell square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GB" altLang="en-US" sz="2000" dirty="0">
                <a:latin typeface="Calibri"/>
                <a:cs typeface="Calibri"/>
              </a:rPr>
              <a:t> </a:t>
            </a:r>
            <a:endParaRPr lang="en-GB" altLang="en-US" sz="2000" b="1" dirty="0">
              <a:latin typeface="Calibri" panose="020F0502020204030204" pitchFamily="34" charset="0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7224" y="6290656"/>
            <a:ext cx="337935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00" y="3334124"/>
            <a:ext cx="3121800" cy="2080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3327643"/>
            <a:ext cx="3131522" cy="20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18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2" y="3731814"/>
            <a:ext cx="3098280" cy="2065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7922" y="1502689"/>
            <a:ext cx="7448157" cy="3072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Membership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alibri"/>
                <a:cs typeface="Calibri"/>
              </a:rPr>
              <a:t>Free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alibri"/>
                <a:cs typeface="Calibri"/>
              </a:rPr>
              <a:t>Join online. We can either post your card or you can </a:t>
            </a:r>
            <a:r>
              <a:rPr lang="en-GB" altLang="en-US" sz="2000" dirty="0" smtClean="0">
                <a:latin typeface="Calibri"/>
                <a:cs typeface="Calibri"/>
              </a:rPr>
              <a:t>collect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latin typeface="Calibri"/>
                <a:cs typeface="Calibri"/>
              </a:rPr>
              <a:t>School of Advanced Study users can use your SAS ID card</a:t>
            </a:r>
            <a:endParaRPr lang="en-GB" altLang="en-US" sz="2000" dirty="0">
              <a:latin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altLang="en-US" sz="2000" dirty="0">
              <a:latin typeface="Calibri"/>
              <a:cs typeface="Calibri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GB" altLang="en-US" sz="2000" dirty="0">
                <a:latin typeface="Calibri"/>
                <a:cs typeface="Calibri"/>
              </a:rPr>
              <a:t> </a:t>
            </a:r>
            <a:endParaRPr lang="en-GB" altLang="en-US" sz="2000" b="1" dirty="0">
              <a:latin typeface="Calibri" panose="020F0502020204030204" pitchFamily="34" charset="0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3050" y="6290656"/>
            <a:ext cx="742353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history.ac.uk/library/library-membership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05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4088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Access during COVID-19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You will need to book places in </a:t>
            </a:r>
            <a:r>
              <a:rPr lang="en-GB" sz="2000" dirty="0" smtClean="0">
                <a:latin typeface="+mn-lt"/>
              </a:rPr>
              <a:t>advance</a:t>
            </a:r>
            <a:endParaRPr lang="en-GB" sz="2000" dirty="0" smtClean="0"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Social distancing </a:t>
            </a:r>
            <a:r>
              <a:rPr lang="en-GB" sz="2000" dirty="0" smtClean="0">
                <a:latin typeface="+mn-lt"/>
              </a:rPr>
              <a:t>set-up and guidelines in </a:t>
            </a:r>
            <a:r>
              <a:rPr lang="en-GB" sz="2000" dirty="0">
                <a:latin typeface="+mn-lt"/>
              </a:rPr>
              <a:t>place for your </a:t>
            </a:r>
            <a:r>
              <a:rPr lang="en-GB" sz="2000" dirty="0" smtClean="0">
                <a:latin typeface="+mn-lt"/>
              </a:rPr>
              <a:t>safety</a:t>
            </a: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It </a:t>
            </a:r>
            <a:r>
              <a:rPr lang="en-GB" sz="2000" dirty="0">
                <a:latin typeface="+mn-lt"/>
              </a:rPr>
              <a:t>is recommended to book collections in advance as items used will need to be </a:t>
            </a:r>
            <a:r>
              <a:rPr lang="en-GB" sz="2000" dirty="0" smtClean="0">
                <a:latin typeface="+mn-lt"/>
              </a:rPr>
              <a:t>quarantined</a:t>
            </a: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We recommend bringing your own computer and camera for </a:t>
            </a:r>
            <a:r>
              <a:rPr lang="en-GB" sz="2000" dirty="0" smtClean="0">
                <a:latin typeface="+mn-lt"/>
              </a:rPr>
              <a:t>copying</a:t>
            </a: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We can offer a scanning and document supply </a:t>
            </a:r>
            <a:r>
              <a:rPr lang="en-GB" sz="2000" dirty="0" smtClean="0">
                <a:latin typeface="+mn-lt"/>
              </a:rPr>
              <a:t>service</a:t>
            </a: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Keep an eye on our website for any short-notice changes as the situation </a:t>
            </a:r>
            <a:r>
              <a:rPr lang="en-GB" sz="2000" dirty="0" smtClean="0">
                <a:latin typeface="+mn-lt"/>
              </a:rPr>
              <a:t>evolves</a:t>
            </a: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28421" y="6290656"/>
            <a:ext cx="663815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 smtClean="0">
                <a:solidFill>
                  <a:srgbClr val="4A253A"/>
                </a:solidFill>
                <a:latin typeface="Calibri" panose="020F0502020204030204" pitchFamily="34" charset="0"/>
              </a:rPr>
              <a:t>history.ac.uk/</a:t>
            </a:r>
            <a:r>
              <a:rPr lang="en-GB" sz="4000" baseline="30000" dirty="0" err="1" smtClean="0">
                <a:solidFill>
                  <a:srgbClr val="4A253A"/>
                </a:solidFill>
                <a:latin typeface="Calibri" panose="020F0502020204030204" pitchFamily="34" charset="0"/>
              </a:rPr>
              <a:t>ihr</a:t>
            </a:r>
            <a:r>
              <a:rPr lang="en-GB" sz="4000" baseline="30000" dirty="0" smtClean="0">
                <a:solidFill>
                  <a:srgbClr val="4A253A"/>
                </a:solidFill>
                <a:latin typeface="Calibri" panose="020F0502020204030204" pitchFamily="34" charset="0"/>
              </a:rPr>
              <a:t>-library-reader-access-update</a:t>
            </a:r>
            <a:endParaRPr lang="en-GB" sz="4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15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2241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Temporary opening hours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11:00 – 15:00 Monday to Wednesday by appointment </a:t>
            </a:r>
            <a:r>
              <a:rPr lang="en-GB" sz="2000" dirty="0" smtClean="0">
                <a:latin typeface="+mn-lt"/>
              </a:rPr>
              <a:t>only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Subject to change at short notice: for latest information see website </a:t>
            </a: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Email enquiry service on other </a:t>
            </a:r>
            <a:r>
              <a:rPr lang="en-GB" sz="2000" dirty="0" smtClean="0">
                <a:latin typeface="+mn-lt"/>
              </a:rPr>
              <a:t>weekdays</a:t>
            </a: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7650" y="6290656"/>
            <a:ext cx="744893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</a:t>
            </a:r>
            <a:r>
              <a:rPr lang="en-GB" sz="4000" baseline="30000" dirty="0" err="1">
                <a:solidFill>
                  <a:srgbClr val="4A253A"/>
                </a:solidFill>
                <a:latin typeface="Calibri" panose="020F0502020204030204" pitchFamily="34" charset="0"/>
              </a:rPr>
              <a:t>ihr</a:t>
            </a:r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-library-reader-access-update</a:t>
            </a:r>
          </a:p>
          <a:p>
            <a:pPr algn="r"/>
            <a:endParaRPr lang="en-GB" sz="4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5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3411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 smtClean="0">
                <a:solidFill>
                  <a:srgbClr val="4A253A"/>
                </a:solidFill>
                <a:latin typeface="Calibri" panose="020F0502020204030204" pitchFamily="34" charset="0"/>
              </a:rPr>
              <a:t>Contacts and training</a:t>
            </a:r>
            <a:endParaRPr lang="en-GB" sz="6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ihr.library@sas.ac.uk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Library enquiry office and phone 020 7862 8760 during library opening hours but email best at the </a:t>
            </a:r>
            <a:r>
              <a:rPr lang="en-GB" sz="2000" dirty="0" smtClean="0">
                <a:latin typeface="+mn-lt"/>
              </a:rPr>
              <a:t>moment</a:t>
            </a: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We can help with locating </a:t>
            </a:r>
            <a:r>
              <a:rPr lang="en-GB" sz="2000" dirty="0" smtClean="0">
                <a:latin typeface="+mn-lt"/>
              </a:rPr>
              <a:t>collections and </a:t>
            </a:r>
            <a:r>
              <a:rPr lang="en-GB" sz="2000" dirty="0">
                <a:latin typeface="+mn-lt"/>
              </a:rPr>
              <a:t>using online </a:t>
            </a:r>
            <a:r>
              <a:rPr lang="en-GB" sz="2000" dirty="0" smtClean="0">
                <a:latin typeface="+mn-lt"/>
              </a:rPr>
              <a:t>resources</a:t>
            </a:r>
            <a:endParaRPr lang="en-GB" sz="2000" dirty="0"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Ask to book a help session, these </a:t>
            </a:r>
            <a:r>
              <a:rPr lang="en-GB" sz="2000" dirty="0">
                <a:latin typeface="+mn-lt"/>
              </a:rPr>
              <a:t>will be held online </a:t>
            </a:r>
            <a:r>
              <a:rPr lang="en-GB" sz="2000" dirty="0" smtClean="0">
                <a:latin typeface="+mn-lt"/>
              </a:rPr>
              <a:t>where </a:t>
            </a:r>
            <a:r>
              <a:rPr lang="en-GB" sz="2000" dirty="0" smtClean="0">
                <a:latin typeface="+mn-lt"/>
              </a:rPr>
              <a:t>possible</a:t>
            </a:r>
            <a:endParaRPr lang="en-GB" sz="2000" dirty="0">
              <a:latin typeface="+mn-lt"/>
            </a:endParaRPr>
          </a:p>
          <a:p>
            <a:pPr marL="28575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00475" y="6290656"/>
            <a:ext cx="516610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history.ac.uk/library/using/tour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9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44268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 smtClean="0">
                <a:solidFill>
                  <a:srgbClr val="4A253A"/>
                </a:solidFill>
                <a:latin typeface="Calibri"/>
                <a:ea typeface="Source Sans Pro ExtraLight"/>
                <a:cs typeface="Calibri"/>
              </a:rPr>
              <a:t>Institute of Historical Research</a:t>
            </a:r>
            <a:endParaRPr lang="en-GB" sz="6000" baseline="30000" dirty="0">
              <a:solidFill>
                <a:srgbClr val="4A253A"/>
              </a:solidFill>
              <a:latin typeface="Calibri"/>
              <a:ea typeface="Source Sans Pro ExtraLight"/>
              <a:cs typeface="Calibri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 smtClean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The Institute of Historical Research is the UK's national centre for history, dedicated to supporting </a:t>
            </a:r>
            <a:r>
              <a:rPr lang="en-GB" sz="2000" dirty="0" smtClean="0">
                <a:latin typeface="+mn-lt"/>
              </a:rPr>
              <a:t>historians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One </a:t>
            </a:r>
            <a:r>
              <a:rPr lang="en-GB" sz="2000" dirty="0">
                <a:latin typeface="+mn-lt"/>
              </a:rPr>
              <a:t>of nine institutes that comprise the University of London's School of Advanced Study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Library, events, fellowships, training, publications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and resources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The IHR is a leading centre for the creation of digital resources for historians, and promotes the study of people and locality through our Centre for the History of People, Place and Community. 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Find </a:t>
            </a:r>
            <a:r>
              <a:rPr lang="en-GB" sz="2000" dirty="0">
                <a:latin typeface="+mn-lt"/>
              </a:rPr>
              <a:t>out more history.ac.uk</a:t>
            </a:r>
          </a:p>
        </p:txBody>
      </p:sp>
      <p:sp>
        <p:nvSpPr>
          <p:cNvPr id="9" name="Rectangle 8"/>
          <p:cNvSpPr/>
          <p:nvPr/>
        </p:nvSpPr>
        <p:spPr>
          <a:xfrm>
            <a:off x="5587224" y="6290656"/>
            <a:ext cx="3379356" cy="5027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4000" baseline="30000" dirty="0" smtClean="0">
                <a:solidFill>
                  <a:srgbClr val="4A253A"/>
                </a:solidFill>
                <a:latin typeface="Calibri"/>
                <a:cs typeface="Calibri"/>
              </a:rPr>
              <a:t>history.ac.uk</a:t>
            </a:r>
            <a:endParaRPr lang="en-GB" sz="4000" baseline="30000" dirty="0">
              <a:solidFill>
                <a:srgbClr val="4A253A"/>
              </a:solidFill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46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2000" dirty="0" smtClean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2000" dirty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2000" dirty="0" smtClean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2000" dirty="0" smtClean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2000" dirty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2000" dirty="0" smtClean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2000" dirty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2000" dirty="0" smtClean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endParaRPr lang="en-GB" sz="2000" dirty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GB" sz="2000" dirty="0" smtClean="0">
                <a:latin typeface="+mn-lt"/>
              </a:rPr>
              <a:t>History Day 2020: Thursday 19 November - Online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GB" sz="2000" dirty="0" smtClean="0">
                <a:latin typeface="+mn-lt"/>
              </a:rPr>
              <a:t>Sign </a:t>
            </a:r>
            <a:r>
              <a:rPr lang="en-GB" sz="2000" dirty="0">
                <a:latin typeface="+mn-lt"/>
              </a:rPr>
              <a:t>up! </a:t>
            </a:r>
            <a:r>
              <a:rPr lang="en-GB" sz="2000" dirty="0">
                <a:latin typeface="+mn-lt"/>
                <a:hlinkClick r:id="rId3"/>
              </a:rPr>
              <a:t>https://</a:t>
            </a:r>
            <a:r>
              <a:rPr lang="en-GB" sz="2000" dirty="0" smtClean="0">
                <a:latin typeface="+mn-lt"/>
                <a:hlinkClick r:id="rId3"/>
              </a:rPr>
              <a:t>www.history.ac.uk/events/history-day-2020</a:t>
            </a:r>
            <a:endParaRPr lang="en-GB" sz="2000" dirty="0">
              <a:latin typeface="+mn-lt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GB" sz="2000" dirty="0" smtClean="0">
                <a:latin typeface="+mn-lt"/>
              </a:rPr>
              <a:t>#HistDay20</a:t>
            </a: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2897" y="6290656"/>
            <a:ext cx="789368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 smtClean="0">
                <a:solidFill>
                  <a:srgbClr val="4A253A"/>
                </a:solidFill>
                <a:latin typeface="Calibri" panose="020F0502020204030204" pitchFamily="34" charset="0"/>
              </a:rPr>
              <a:t>history.ac.uk/events/history-day-2020</a:t>
            </a:r>
            <a:endParaRPr lang="en-GB" sz="4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66362"/>
            <a:ext cx="6270508" cy="349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5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42421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 smtClean="0">
                <a:solidFill>
                  <a:srgbClr val="4A253A"/>
                </a:solidFill>
                <a:latin typeface="Calibri"/>
                <a:ea typeface="Source Sans Pro ExtraLight"/>
                <a:cs typeface="Calibri"/>
              </a:rPr>
              <a:t>IHR library</a:t>
            </a:r>
            <a:endParaRPr lang="en-GB" sz="6000" baseline="30000" dirty="0">
              <a:solidFill>
                <a:srgbClr val="4A253A"/>
              </a:solidFill>
              <a:latin typeface="Calibri"/>
              <a:ea typeface="Source Sans Pro ExtraLight"/>
              <a:cs typeface="Calibri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Collections:</a:t>
            </a:r>
          </a:p>
          <a:p>
            <a:pPr marL="742950" lvl="1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Primary sources, guides and methodology</a:t>
            </a:r>
          </a:p>
          <a:p>
            <a:pPr marL="742950" lvl="1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Early medieval to contemporary </a:t>
            </a:r>
            <a:r>
              <a:rPr lang="en-GB" sz="2000" dirty="0" smtClean="0">
                <a:latin typeface="+mn-lt"/>
              </a:rPr>
              <a:t>history</a:t>
            </a:r>
            <a:endParaRPr lang="en-GB" sz="2000" dirty="0" smtClean="0">
              <a:latin typeface="+mn-lt"/>
            </a:endParaRPr>
          </a:p>
          <a:p>
            <a:pPr marL="742950" lvl="1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Western Europe, Americas and World history</a:t>
            </a: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Search catalogue via website</a:t>
            </a: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Free membership, join online</a:t>
            </a:r>
            <a:r>
              <a:rPr lang="en-GB" sz="2000" dirty="0">
                <a:latin typeface="+mn-lt"/>
              </a:rPr>
              <a:t> 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Contact us or book a help session if you’d like further </a:t>
            </a:r>
            <a:r>
              <a:rPr lang="en-GB" sz="2000" dirty="0" smtClean="0">
                <a:latin typeface="+mn-lt"/>
              </a:rPr>
              <a:t>advice</a:t>
            </a:r>
            <a:endParaRPr lang="en-GB" sz="2000" dirty="0" smtClean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2000" dirty="0">
              <a:latin typeface="+mn-lt"/>
            </a:endParaRP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Find out more: email ihr.library@sas.ac.uk or online at:</a:t>
            </a: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7224" y="6290656"/>
            <a:ext cx="3379356" cy="5027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/>
                <a:cs typeface="Calibri"/>
              </a:rPr>
              <a:t>history.ac.uk/library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27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40370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/>
                <a:ea typeface="Source Sans Pro ExtraLight"/>
                <a:cs typeface="Calibri"/>
              </a:rPr>
              <a:t>Collections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Around </a:t>
            </a:r>
            <a:r>
              <a:rPr lang="en-GB" sz="2000" dirty="0">
                <a:latin typeface="+mn-lt"/>
              </a:rPr>
              <a:t>200,000 primary sources, guides, reference works and periodicals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Collections strengths: Britain, Western Europe, the Americas, local and regional history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From early medieval to </a:t>
            </a:r>
            <a:r>
              <a:rPr lang="en-GB" sz="2000" dirty="0" smtClean="0">
                <a:latin typeface="+mn-lt"/>
              </a:rPr>
              <a:t>contemporary</a:t>
            </a:r>
            <a:r>
              <a:rPr lang="en-GB" sz="2000" dirty="0">
                <a:latin typeface="+mn-lt"/>
              </a:rPr>
              <a:t> 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Print</a:t>
            </a:r>
            <a:r>
              <a:rPr lang="en-GB" sz="2000" dirty="0">
                <a:latin typeface="+mn-lt"/>
              </a:rPr>
              <a:t>, electronic, microform </a:t>
            </a:r>
            <a:r>
              <a:rPr lang="en-GB" sz="2000" dirty="0" smtClean="0">
                <a:latin typeface="+mn-lt"/>
              </a:rPr>
              <a:t>collections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n-lt"/>
              </a:rPr>
              <a:t>We </a:t>
            </a:r>
            <a:r>
              <a:rPr lang="en-GB" sz="2000" dirty="0">
                <a:latin typeface="+mn-lt"/>
              </a:rPr>
              <a:t>work </a:t>
            </a:r>
            <a:r>
              <a:rPr lang="en-GB" sz="2000" dirty="0" smtClean="0">
                <a:latin typeface="+mn-lt"/>
              </a:rPr>
              <a:t>collaboratively </a:t>
            </a:r>
            <a:r>
              <a:rPr lang="en-GB" sz="2000" dirty="0">
                <a:latin typeface="+mn-lt"/>
              </a:rPr>
              <a:t>with other </a:t>
            </a:r>
            <a:r>
              <a:rPr lang="en-GB" sz="2000" dirty="0" smtClean="0">
                <a:latin typeface="+mn-lt"/>
              </a:rPr>
              <a:t>libraries including Senate </a:t>
            </a:r>
            <a:r>
              <a:rPr lang="en-GB" sz="2000" dirty="0">
                <a:latin typeface="+mn-lt"/>
              </a:rPr>
              <a:t>House </a:t>
            </a:r>
            <a:r>
              <a:rPr lang="en-GB" sz="2000" dirty="0" smtClean="0">
                <a:latin typeface="+mn-lt"/>
              </a:rPr>
              <a:t>Library, Institute of Advanced Legal Studies, Institute of Classical Studies and Warburg Institute</a:t>
            </a:r>
            <a:endParaRPr lang="en-GB" sz="20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7224" y="6290656"/>
            <a:ext cx="3379356" cy="50270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/>
                <a:cs typeface="Calibri"/>
              </a:rPr>
              <a:t>history.ac.uk/library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5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Collections</a:t>
            </a:r>
          </a:p>
          <a:p>
            <a:pPr>
              <a:spcAft>
                <a:spcPts val="600"/>
              </a:spcAft>
            </a:pPr>
            <a:endParaRPr lang="en-GB" sz="6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87224" y="6290656"/>
            <a:ext cx="337935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EF67F70F-9BDF-4D96-B9A2-95111B32E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79" y="4205664"/>
            <a:ext cx="2124076" cy="150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917C0D3-AD7D-4756-8ADE-2CC838973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88" y="4205665"/>
            <a:ext cx="2124076" cy="150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A28475A-B2D8-40D3-B1D0-B75FE70CC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89" y="2103473"/>
            <a:ext cx="2124076" cy="159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7D46A-E50C-4E1D-9706-C781C2B5C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224" y="2101846"/>
            <a:ext cx="2124076" cy="159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38951" y="3695871"/>
            <a:ext cx="2336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Guides and methods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597179" y="3695871"/>
            <a:ext cx="21041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+mn-lt"/>
              </a:rPr>
              <a:t>Letters and diaries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7678" y="5681011"/>
            <a:ext cx="24986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Parliamentary sources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11096" y="5701968"/>
            <a:ext cx="2896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+mn-lt"/>
              </a:rPr>
              <a:t>National and local records</a:t>
            </a:r>
          </a:p>
        </p:txBody>
      </p:sp>
    </p:spTree>
    <p:extLst>
      <p:ext uri="{BB962C8B-B14F-4D97-AF65-F5344CB8AC3E}">
        <p14:creationId xmlns:p14="http://schemas.microsoft.com/office/powerpoint/2010/main" val="360628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Collection guides</a:t>
            </a:r>
          </a:p>
          <a:p>
            <a:pPr marL="285750" lvl="0" indent="-285750">
              <a:lnSpc>
                <a:spcPct val="11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Browse our collection guides which are arranged by place, subject and format.</a:t>
            </a:r>
            <a:endParaRPr lang="en-GB" sz="2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86175" y="6290656"/>
            <a:ext cx="528040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history.ac.uk/library/collections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  <p:pic>
        <p:nvPicPr>
          <p:cNvPr id="5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8EAEB2-1C49-4B24-8D1D-16193F8AB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63" y="2908596"/>
            <a:ext cx="4459287" cy="29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43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1">
            <a:extLst>
              <a:ext uri="{FF2B5EF4-FFF2-40B4-BE49-F238E27FC236}">
                <a16:creationId xmlns:a16="http://schemas.microsoft.com/office/drawing/2014/main" id="{13A53FD7-CB40-48EF-9EC1-DB95E644B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78" y="4177383"/>
            <a:ext cx="2134037" cy="161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988" y="4177383"/>
            <a:ext cx="2127296" cy="161632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F6F02CA-A2BC-45D2-ADD6-CAD2E74E0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88" y="2073565"/>
            <a:ext cx="2095747" cy="159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49600" y="1501200"/>
            <a:ext cx="744815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Collection guides</a:t>
            </a:r>
          </a:p>
          <a:p>
            <a:pPr>
              <a:spcAft>
                <a:spcPts val="600"/>
              </a:spcAft>
            </a:pPr>
            <a:endParaRPr lang="en-GB" sz="6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3300" y="6290656"/>
            <a:ext cx="542328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history.ac.uk/library/collections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7D46A-E50C-4E1D-9706-C781C2B5C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50"/>
          <a:stretch/>
        </p:blipFill>
        <p:spPr bwMode="auto">
          <a:xfrm>
            <a:off x="5585462" y="2070312"/>
            <a:ext cx="2145753" cy="16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27496" y="3667590"/>
            <a:ext cx="1759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Fashion history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04414" y="3654203"/>
            <a:ext cx="15078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Black history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99412" y="5790988"/>
            <a:ext cx="1815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First World War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34423" y="5780722"/>
            <a:ext cx="1629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+mn-lt"/>
              </a:rPr>
              <a:t>British history</a:t>
            </a:r>
          </a:p>
        </p:txBody>
      </p:sp>
    </p:spTree>
    <p:extLst>
      <p:ext uri="{BB962C8B-B14F-4D97-AF65-F5344CB8AC3E}">
        <p14:creationId xmlns:p14="http://schemas.microsoft.com/office/powerpoint/2010/main" val="1195091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Library catalogue</a:t>
            </a:r>
          </a:p>
          <a:p>
            <a:pPr>
              <a:spcAft>
                <a:spcPts val="600"/>
              </a:spcAft>
            </a:pPr>
            <a:endParaRPr lang="en-GB" sz="6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00250" y="6290656"/>
            <a:ext cx="696633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catalogue.libraries.london.ac.uk/search~S10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  <p:pic>
        <p:nvPicPr>
          <p:cNvPr id="5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99B028-7546-47F2-98A9-E839F60E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1" y="2356336"/>
            <a:ext cx="6872658" cy="31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47922" y="1502689"/>
            <a:ext cx="744815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6000" baseline="30000" dirty="0">
                <a:solidFill>
                  <a:srgbClr val="4A253A"/>
                </a:solidFill>
                <a:latin typeface="Calibri" panose="020F0502020204030204" pitchFamily="34" charset="0"/>
              </a:rPr>
              <a:t>Library catalogue</a:t>
            </a:r>
          </a:p>
          <a:p>
            <a:pPr>
              <a:spcAft>
                <a:spcPts val="600"/>
              </a:spcAft>
            </a:pPr>
            <a:endParaRPr lang="en-GB" sz="6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0660" y="6290656"/>
            <a:ext cx="486592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000" baseline="30000" dirty="0" smtClean="0">
                <a:solidFill>
                  <a:srgbClr val="4A253A"/>
                </a:solidFill>
                <a:latin typeface="Calibri" panose="020F0502020204030204" pitchFamily="34" charset="0"/>
              </a:rPr>
              <a:t>catalogue.libraries.london.ac.uk</a:t>
            </a:r>
            <a:endParaRPr lang="en-GB" sz="4000" baseline="30000" dirty="0">
              <a:solidFill>
                <a:srgbClr val="4A253A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201423"/>
            <a:ext cx="3248167" cy="72227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C0F7AF-9F2E-48D5-92FC-2A1D6CD85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76" y="2077073"/>
            <a:ext cx="4465648" cy="362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166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2041E33F829749A7A617DD407A7EA5" ma:contentTypeVersion="12" ma:contentTypeDescription="Create a new document." ma:contentTypeScope="" ma:versionID="cd3d003cf9bb8c3f934a0c408c780031">
  <xsd:schema xmlns:xsd="http://www.w3.org/2001/XMLSchema" xmlns:xs="http://www.w3.org/2001/XMLSchema" xmlns:p="http://schemas.microsoft.com/office/2006/metadata/properties" xmlns:ns2="be41d198-2f5c-43d7-a66b-3e0fcbe81a31" xmlns:ns3="b5891369-5baf-4b53-b075-ef8ea70115cc" targetNamespace="http://schemas.microsoft.com/office/2006/metadata/properties" ma:root="true" ma:fieldsID="e19755d4010279845ee7c5f644fd0980" ns2:_="" ns3:_="">
    <xsd:import namespace="be41d198-2f5c-43d7-a66b-3e0fcbe81a31"/>
    <xsd:import namespace="b5891369-5baf-4b53-b075-ef8ea70115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1d198-2f5c-43d7-a66b-3e0fcbe81a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91369-5baf-4b53-b075-ef8ea70115c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384F5C-5B4B-42F1-A91A-A5C52FA45B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5A99AB-92A4-4255-AE73-59EB12B216CA}">
  <ds:schemaRefs>
    <ds:schemaRef ds:uri="b5891369-5baf-4b53-b075-ef8ea70115cc"/>
    <ds:schemaRef ds:uri="be41d198-2f5c-43d7-a66b-3e0fcbe81a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797</Words>
  <Application>Microsoft Office PowerPoint</Application>
  <PresentationFormat>On-screen Show (4:3)</PresentationFormat>
  <Paragraphs>144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Source Sans Pro ExtraLight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for new research students</dc:title>
  <dc:creator>Jane</dc:creator>
  <cp:lastModifiedBy>Kate Wilcox</cp:lastModifiedBy>
  <cp:revision>76</cp:revision>
  <cp:lastPrinted>2019-04-26T15:44:14Z</cp:lastPrinted>
  <dcterms:created xsi:type="dcterms:W3CDTF">2010-10-05T11:09:42Z</dcterms:created>
  <dcterms:modified xsi:type="dcterms:W3CDTF">2020-09-21T05:35:55Z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0x010100F12041E33F829749A7A617DD407A7EA5</vt:lpwstr>
  </property>
</Properties>
</file>